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4.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5.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6.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7.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8.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9.xml" ContentType="application/vnd.openxmlformats-officedocument.theme+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0.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11.xml" ContentType="application/vnd.openxmlformats-officedocument.theme+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modernComment_1FD_3F50E28F.xml" ContentType="application/vnd.ms-powerpoint.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modernComment_1FE_3C2776DC.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373" r:id="rId4"/>
    <p:sldMasterId id="2147484432" r:id="rId5"/>
    <p:sldMasterId id="2147484477" r:id="rId6"/>
    <p:sldMasterId id="2147484960" r:id="rId7"/>
    <p:sldMasterId id="2147484923" r:id="rId8"/>
    <p:sldMasterId id="2147483660" r:id="rId9"/>
    <p:sldMasterId id="2147483793" r:id="rId10"/>
    <p:sldMasterId id="2147485032" r:id="rId11"/>
    <p:sldMasterId id="2147485210" r:id="rId12"/>
    <p:sldMasterId id="2147485222" r:id="rId13"/>
    <p:sldMasterId id="2147485244" r:id="rId14"/>
    <p:sldMasterId id="2147484853" r:id="rId15"/>
  </p:sldMasterIdLst>
  <p:notesMasterIdLst>
    <p:notesMasterId r:id="rId45"/>
  </p:notesMasterIdLst>
  <p:handoutMasterIdLst>
    <p:handoutMasterId r:id="rId46"/>
  </p:handoutMasterIdLst>
  <p:sldIdLst>
    <p:sldId id="2076137954" r:id="rId16"/>
    <p:sldId id="2076137955" r:id="rId17"/>
    <p:sldId id="374" r:id="rId18"/>
    <p:sldId id="503" r:id="rId19"/>
    <p:sldId id="10849" r:id="rId20"/>
    <p:sldId id="10847" r:id="rId21"/>
    <p:sldId id="10839" r:id="rId22"/>
    <p:sldId id="2076137963" r:id="rId23"/>
    <p:sldId id="10850" r:id="rId24"/>
    <p:sldId id="2076137953" r:id="rId25"/>
    <p:sldId id="10843" r:id="rId26"/>
    <p:sldId id="2076137966" r:id="rId27"/>
    <p:sldId id="10851" r:id="rId28"/>
    <p:sldId id="3104" r:id="rId29"/>
    <p:sldId id="10856" r:id="rId30"/>
    <p:sldId id="10858" r:id="rId31"/>
    <p:sldId id="2076137952" r:id="rId32"/>
    <p:sldId id="10861" r:id="rId33"/>
    <p:sldId id="2444" r:id="rId34"/>
    <p:sldId id="1039" r:id="rId35"/>
    <p:sldId id="10859" r:id="rId36"/>
    <p:sldId id="2076137956" r:id="rId37"/>
    <p:sldId id="826" r:id="rId38"/>
    <p:sldId id="509" r:id="rId39"/>
    <p:sldId id="2076137965" r:id="rId40"/>
    <p:sldId id="2076137964" r:id="rId41"/>
    <p:sldId id="515" r:id="rId42"/>
    <p:sldId id="2076137959" r:id="rId43"/>
    <p:sldId id="510"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8D0F9D62-89F5-432A-ADCC-EEB523A244AF}">
          <p14:sldIdLst>
            <p14:sldId id="2076137954"/>
            <p14:sldId id="2076137955"/>
          </p14:sldIdLst>
        </p14:section>
        <p14:section name="Remote Work Offer - Biz &amp; Strategy" id="{69B042FC-6725-4036-A82F-091A819A4186}">
          <p14:sldIdLst>
            <p14:sldId id="374"/>
            <p14:sldId id="503"/>
            <p14:sldId id="10849"/>
            <p14:sldId id="10847"/>
            <p14:sldId id="10839"/>
            <p14:sldId id="2076137963"/>
            <p14:sldId id="10850"/>
          </p14:sldIdLst>
        </p14:section>
        <p14:section name="WVD Tech Deep Dive" id="{42814539-5B25-4EC0-9128-38AC395FE102}">
          <p14:sldIdLst>
            <p14:sldId id="2076137953"/>
            <p14:sldId id="10843"/>
            <p14:sldId id="2076137966"/>
            <p14:sldId id="10851"/>
            <p14:sldId id="3104"/>
          </p14:sldIdLst>
        </p14:section>
        <p14:section name="TEAMS - Tech Deep Dive" id="{49D68DAE-EBD7-4863-B8AD-D3CAD8890BB9}">
          <p14:sldIdLst>
            <p14:sldId id="10856"/>
            <p14:sldId id="10858"/>
            <p14:sldId id="2076137952"/>
            <p14:sldId id="10861"/>
            <p14:sldId id="2444"/>
            <p14:sldId id="1039"/>
            <p14:sldId id="10859"/>
            <p14:sldId id="2076137956"/>
          </p14:sldIdLst>
        </p14:section>
        <p14:section name="Partner Offerings &amp; Next Steps" id="{49CFEDC7-E48B-4379-BF1E-A4704D8EEDE0}">
          <p14:sldIdLst>
            <p14:sldId id="826"/>
            <p14:sldId id="509"/>
            <p14:sldId id="2076137965"/>
            <p14:sldId id="2076137964"/>
            <p14:sldId id="515"/>
          </p14:sldIdLst>
        </p14:section>
        <p14:section name="Appendix" id="{190B8568-A773-4BEA-89F6-C686A78A1AD0}">
          <p14:sldIdLst>
            <p14:sldId id="2076137959"/>
            <p14:sldId id="510"/>
          </p14:sldIdLst>
        </p14:section>
      </p14:sectionLst>
    </p:ext>
    <p:ext uri="{EFAFB233-063F-42B5-8137-9DF3F51BA10A}">
      <p15:sldGuideLst xmlns:p15="http://schemas.microsoft.com/office/powerpoint/2012/main">
        <p15:guide id="19" orient="horz">
          <p15:clr>
            <a:srgbClr val="A4A3A4"/>
          </p15:clr>
        </p15:guide>
        <p15:guide id="20"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478D7"/>
    <a:srgbClr val="D2D2D2"/>
    <a:srgbClr val="EAEAEA"/>
    <a:srgbClr val="E9E9E9"/>
    <a:srgbClr val="414241"/>
    <a:srgbClr val="B4009E"/>
    <a:srgbClr val="0359A0"/>
    <a:srgbClr val="95CFFF"/>
    <a:srgbClr val="797979"/>
    <a:srgbClr val="94D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43" autoAdjust="0"/>
    <p:restoredTop sz="94660"/>
  </p:normalViewPr>
  <p:slideViewPr>
    <p:cSldViewPr snapToGrid="0">
      <p:cViewPr varScale="1">
        <p:scale>
          <a:sx n="151" d="100"/>
          <a:sy n="151" d="100"/>
        </p:scale>
        <p:origin x="108" y="132"/>
      </p:cViewPr>
      <p:guideLst>
        <p:guide orient="horz"/>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slide" Target="slides/slide29.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viewProps" Target="viewProps.xml"/><Relationship Id="rId8" Type="http://schemas.openxmlformats.org/officeDocument/2006/relationships/slideMaster" Target="slideMasters/slideMaster5.xml"/><Relationship Id="rId51"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handoutMaster" Target="handoutMasters/handoutMaster1.xml"/><Relationship Id="rId20" Type="http://schemas.openxmlformats.org/officeDocument/2006/relationships/slide" Target="slides/slide5.xml"/><Relationship Id="rId41"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Master" Target="slideMasters/slideMaster3.xml"/></Relationships>
</file>

<file path=ppt/comments/modernComment_1FD_3F50E28F.xml><?xml version="1.0" encoding="utf-8"?>
<p188:cmLst xmlns:a="http://schemas.openxmlformats.org/drawingml/2006/main" xmlns:r="http://schemas.openxmlformats.org/officeDocument/2006/relationships" xmlns:p188="http://schemas.microsoft.com/office/powerpoint/2018/8/main">
  <p188:cm id="{0D94FD58-351C-4DD9-A9EB-75920847063F}" authorId="{00000000-0000-0000-0000-000000000000}" created="2020-03-27T16:09:11.998">
    <ac:deMkLst xmlns:ac="http://schemas.microsoft.com/office/drawing/2013/main/command">
      <pc:docMk xmlns:pc="http://schemas.microsoft.com/office/powerpoint/2013/main/command"/>
      <pc:sldMk xmlns:pc="http://schemas.microsoft.com/office/powerpoint/2013/main/command" cId="1062265487" sldId="509"/>
      <ac:spMk id="7" creationId="{95ED1F3B-1BA7-4DE1-9E61-854D9C8B43CC}"/>
    </ac:deMkLst>
    <p188:txBody>
      <a:bodyPr/>
      <a:lstStyle/>
      <a:p>
        <a:r>
          <a:rPr lang="en-US"/>
          <a:t>[Mention was removed] are there requirements for partners (competency, managed, etc.)? Also, is there a link or landing page?</a:t>
        </a:r>
      </a:p>
    </p188:txBody>
  </p188:cm>
</p188:cmLst>
</file>

<file path=ppt/comments/modernComment_1FE_3C2776DC.xml><?xml version="1.0" encoding="utf-8"?>
<p188:cmLst xmlns:a="http://schemas.openxmlformats.org/drawingml/2006/main" xmlns:r="http://schemas.openxmlformats.org/officeDocument/2006/relationships" xmlns:p188="http://schemas.microsoft.com/office/powerpoint/2018/8/main">
  <p188:cm id="{942176EC-DCC2-476E-9382-558C8558D006}" authorId="{00000000-0000-0000-0000-000000000000}" created="2020-03-27T16:02:33.370">
    <ac:deMkLst xmlns:ac="http://schemas.microsoft.com/office/drawing/2013/main/command">
      <pc:docMk xmlns:pc="http://schemas.microsoft.com/office/powerpoint/2013/main/command"/>
      <pc:sldMk xmlns:pc="http://schemas.microsoft.com/office/powerpoint/2013/main/command" cId="1009219292" sldId="510"/>
      <ac:spMk id="6" creationId="{FC5EEBE9-B59A-4F0F-9B15-8B28290C4919}"/>
    </ac:deMkLst>
    <p188:replyLst>
      <p188:reply id="{4777DA8A-2E7B-4FBD-B78D-6303D0B0ED2F}" authorId="{00000000-0000-0000-0000-000000000000}" created="2020-03-27T16:20:07.645">
        <p188:txBody>
          <a:bodyPr/>
          <a:lstStyle/>
          <a:p>
            <a:r>
              <a:rPr lang="en-US"/>
              <a:t>[Mention was removed], is this slide yours? could you please check comment I've made previously.</a:t>
            </a:r>
          </a:p>
        </p188:txBody>
      </p188:reply>
    </p188:replyLst>
    <p188:txBody>
      <a:bodyPr/>
      <a:lstStyle/>
      <a:p>
        <a:r>
          <a:rPr lang="en-US"/>
          <a:t>[Mention was removed] having difficulties to identify how this is applicable to a unmanaged partner. If that is on your talking point, all good.</a:t>
        </a:r>
      </a:p>
    </p188:txBody>
  </p188:cm>
</p188:cmLst>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F5DDD7-29E8-4F85-A117-E0D0E07135BD}" type="datetimeFigureOut">
              <a:rPr lang="en-US" smtClean="0"/>
              <a:t>3/31/2020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458E4C-A571-4498-B61D-3EBCC782E6C8}" type="slidenum">
              <a:rPr lang="en-US" smtClean="0"/>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34B426-DD78-45C6-AC2B-6AECC245F0A6}" type="datetimeFigureOut">
              <a:rPr lang="en-US" smtClean="0"/>
              <a:t>3/31/2020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493308-1CCD-4083-9427-1DD59259FBE4}"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1</a:t>
            </a:fld>
            <a:endParaRPr lang="en-US"/>
          </a:p>
        </p:txBody>
      </p:sp>
    </p:spTree>
    <p:extLst>
      <p:ext uri="{BB962C8B-B14F-4D97-AF65-F5344CB8AC3E}">
        <p14:creationId xmlns:p14="http://schemas.microsoft.com/office/powerpoint/2010/main" val="4154269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Key points to land with partners: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Focus on enabling secure remote work overall which can include Citrix, VMware, and/or Microsoft solutions which includes desktop virtualization, Office, Windows, Teams,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Remember to use empathy when having new conversations with customers needing remote work options</a:t>
            </a:r>
            <a:endParaRPr lang="en-US"/>
          </a:p>
        </p:txBody>
      </p:sp>
      <p:sp>
        <p:nvSpPr>
          <p:cNvPr id="4" name="Slide Number Placeholder 3"/>
          <p:cNvSpPr>
            <a:spLocks noGrp="1"/>
          </p:cNvSpPr>
          <p:nvPr>
            <p:ph type="sldNum" sz="quarter" idx="5"/>
          </p:nvPr>
        </p:nvSpPr>
        <p:spPr/>
        <p:txBody>
          <a:bodyPr/>
          <a:lstStyle/>
          <a:p>
            <a:fld id="{887F1F3D-26D2-42B3-8D53-6488EA3D89A8}" type="slidenum">
              <a:rPr lang="en-US" smtClean="0"/>
              <a:t>13</a:t>
            </a:fld>
            <a:endParaRPr lang="en-US"/>
          </a:p>
        </p:txBody>
      </p:sp>
    </p:spTree>
    <p:extLst>
      <p:ext uri="{BB962C8B-B14F-4D97-AF65-F5344CB8AC3E}">
        <p14:creationId xmlns:p14="http://schemas.microsoft.com/office/powerpoint/2010/main" val="40914741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a:sym typeface="Wingdings" panose="05000000000000000000" pitchFamily="2" charset="2"/>
              </a:rPr>
              <a:t>You’ve told us you like the built-in security offered by Windows Virtual Desktop:</a:t>
            </a:r>
          </a:p>
          <a:p>
            <a:pPr marL="171450" indent="-171450">
              <a:buFont typeface="Arial" panose="020B0604020202020204" pitchFamily="34" charset="0"/>
              <a:buChar char="•"/>
            </a:pPr>
            <a:r>
              <a:rPr lang="en-US" sz="900" b="0">
                <a:sym typeface="Wingdings" panose="05000000000000000000" pitchFamily="2" charset="2"/>
              </a:rPr>
              <a:t>Reverse connect</a:t>
            </a:r>
          </a:p>
          <a:p>
            <a:pPr marL="171450" indent="-171450">
              <a:buFont typeface="Arial" panose="020B0604020202020204" pitchFamily="34" charset="0"/>
              <a:buChar char="•"/>
            </a:pPr>
            <a:r>
              <a:rPr lang="en-US" sz="900" b="0">
                <a:sym typeface="Wingdings" panose="05000000000000000000" pitchFamily="2" charset="2"/>
              </a:rPr>
              <a:t>Azure AD authentication</a:t>
            </a:r>
          </a:p>
          <a:p>
            <a:pPr marL="171450" indent="-171450">
              <a:buFont typeface="Arial" panose="020B0604020202020204" pitchFamily="34" charset="0"/>
              <a:buChar char="•"/>
            </a:pPr>
            <a:r>
              <a:rPr lang="en-US" sz="900" b="0">
                <a:sym typeface="Wingdings" panose="05000000000000000000" pitchFamily="2" charset="2"/>
              </a:rPr>
              <a:t>AD-joined virtual machines</a:t>
            </a:r>
          </a:p>
          <a:p>
            <a:endParaRPr lang="en-US" sz="900">
              <a:sym typeface="Wingdings" panose="05000000000000000000" pitchFamily="2" charset="2"/>
            </a:endParaRPr>
          </a:p>
          <a:p>
            <a:r>
              <a:rPr lang="en-US" sz="900">
                <a:sym typeface="Wingdings" panose="05000000000000000000" pitchFamily="2" charset="2"/>
              </a:rPr>
              <a:t>Windows Virtual Desktop is linked with Microsoft 365 Security features, including:</a:t>
            </a:r>
          </a:p>
          <a:p>
            <a:pPr marL="171450" indent="-171450">
              <a:buFont typeface="Arial" panose="020B0604020202020204" pitchFamily="34" charset="0"/>
              <a:buChar char="•"/>
            </a:pPr>
            <a:r>
              <a:rPr lang="en-US" sz="900">
                <a:sym typeface="Wingdings" panose="05000000000000000000" pitchFamily="2" charset="2"/>
              </a:rPr>
              <a:t>Conditional Access</a:t>
            </a:r>
          </a:p>
          <a:p>
            <a:pPr marL="171450" indent="-171450">
              <a:buFont typeface="Arial" panose="020B0604020202020204" pitchFamily="34" charset="0"/>
              <a:buChar char="•"/>
            </a:pPr>
            <a:r>
              <a:rPr lang="en-US" sz="900">
                <a:sym typeface="Wingdings" panose="05000000000000000000" pitchFamily="2" charset="2"/>
              </a:rPr>
              <a:t>Multi-factor Authentication</a:t>
            </a:r>
          </a:p>
          <a:p>
            <a:pPr marL="171450" indent="-171450">
              <a:buFont typeface="Arial" panose="020B0604020202020204" pitchFamily="34" charset="0"/>
              <a:buChar char="•"/>
            </a:pPr>
            <a:r>
              <a:rPr lang="en-US" sz="900">
                <a:sym typeface="Wingdings" panose="05000000000000000000" pitchFamily="2" charset="2"/>
              </a:rPr>
              <a:t>Role-based Access Control</a:t>
            </a:r>
          </a:p>
          <a:p>
            <a:endParaRPr lang="en-US" sz="900">
              <a:sym typeface="Wingdings" panose="05000000000000000000" pitchFamily="2" charset="2"/>
            </a:endParaRPr>
          </a:p>
          <a:p>
            <a:pPr marL="0" indent="0">
              <a:buFont typeface="Arial" panose="020B0604020202020204" pitchFamily="34" charset="0"/>
              <a:buNone/>
            </a:pPr>
            <a:r>
              <a:rPr lang="en-US" sz="900">
                <a:sym typeface="Wingdings" panose="05000000000000000000" pitchFamily="2" charset="2"/>
              </a:rPr>
              <a:t>All of this exists within Microsoft Azure </a:t>
            </a:r>
            <a:r>
              <a:rPr lang="en-US" sz="900"/>
              <a:t>We believe our customers should fully </a:t>
            </a:r>
            <a:r>
              <a:rPr lang="en-US" sz="900" b="1"/>
              <a:t>trust the cloud </a:t>
            </a:r>
            <a:r>
              <a:rPr lang="en-US" sz="900"/>
              <a:t>they choose to bank on for their business</a:t>
            </a:r>
          </a:p>
          <a:p>
            <a:pPr marL="171450" indent="-171450">
              <a:buFont typeface="Arial" panose="020B0604020202020204" pitchFamily="34" charset="0"/>
              <a:buChar char="•"/>
            </a:pPr>
            <a:r>
              <a:rPr lang="en-US" sz="900"/>
              <a:t>We drive to provide the most Secure and Compliant Cloud platform with Privacy at the center of all our innovations. </a:t>
            </a:r>
          </a:p>
          <a:p>
            <a:pPr marL="171450" indent="-171450">
              <a:buFont typeface="Arial" panose="020B0604020202020204" pitchFamily="34" charset="0"/>
              <a:buChar char="•"/>
            </a:pPr>
            <a:r>
              <a:rPr lang="en-US" sz="900"/>
              <a:t>We have the most certifications in cloud.</a:t>
            </a:r>
            <a:endParaRPr lang="en-US" sz="900">
              <a:sym typeface="Wingdings" panose="05000000000000000000" pitchFamily="2" charset="2"/>
            </a:endParaRPr>
          </a:p>
          <a:p>
            <a:pPr marL="171450" indent="-171450">
              <a:buFont typeface="Arial" panose="020B0604020202020204" pitchFamily="34" charset="0"/>
              <a:buChar char="•"/>
            </a:pPr>
            <a:r>
              <a:rPr lang="en-US" sz="900">
                <a:sym typeface="Wingdings" panose="05000000000000000000" pitchFamily="2" charset="2"/>
              </a:rPr>
              <a:t>Secure foundation of our cloud services including some of the best physical security </a:t>
            </a:r>
          </a:p>
          <a:p>
            <a:pPr marL="171450" indent="-171450">
              <a:buFont typeface="Arial" panose="020B0604020202020204" pitchFamily="34" charset="0"/>
              <a:buChar char="•"/>
            </a:pPr>
            <a:r>
              <a:rPr lang="en-US" sz="900">
                <a:sym typeface="Wingdings" panose="05000000000000000000" pitchFamily="2" charset="2"/>
              </a:rPr>
              <a:t>Operational security through continual testing for vulnerabilities, restricted access</a:t>
            </a:r>
          </a:p>
          <a:p>
            <a:pPr marL="171450" indent="-171450">
              <a:buFont typeface="Arial" panose="020B0604020202020204" pitchFamily="34" charset="0"/>
              <a:buChar char="•"/>
            </a:pPr>
            <a:r>
              <a:rPr lang="en-US" sz="900">
                <a:sym typeface="Wingdings" panose="05000000000000000000" pitchFamily="2" charset="2"/>
              </a:rPr>
              <a:t>Customer controls to manage data and access, including MFA for admins </a:t>
            </a:r>
          </a:p>
          <a:p>
            <a:pPr marL="171450" indent="-171450">
              <a:buFont typeface="Arial" panose="020B0604020202020204" pitchFamily="34" charset="0"/>
              <a:buChar char="•"/>
            </a:pPr>
            <a:r>
              <a:rPr lang="en-US" sz="900">
                <a:sym typeface="Wingdings" panose="05000000000000000000" pitchFamily="2" charset="2"/>
              </a:rPr>
              <a:t>Network and distributed denial of service protection</a:t>
            </a:r>
          </a:p>
        </p:txBody>
      </p:sp>
    </p:spTree>
    <p:extLst>
      <p:ext uri="{BB962C8B-B14F-4D97-AF65-F5344CB8AC3E}">
        <p14:creationId xmlns:p14="http://schemas.microsoft.com/office/powerpoint/2010/main" val="9480370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3/31/2020 7:48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98421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Tx/>
              <a:buNone/>
              <a:tabLst/>
              <a:defRPr/>
            </a:pPr>
            <a:endParaRPr lang="en-US" sz="900">
              <a:latin typeface="Segoe UI" panose="020B0502040204020203" pitchFamily="34" charset="0"/>
              <a:ea typeface="Segoe UI,Times New Roman"/>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3/31/2020 7:48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40400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493308-1CCD-4083-9427-1DD59259FBE4}" type="slidenum">
              <a:rPr lang="en-US" smtClean="0"/>
              <a:t>18</a:t>
            </a:fld>
            <a:endParaRPr lang="en-US"/>
          </a:p>
        </p:txBody>
      </p:sp>
    </p:spTree>
    <p:extLst>
      <p:ext uri="{BB962C8B-B14F-4D97-AF65-F5344CB8AC3E}">
        <p14:creationId xmlns:p14="http://schemas.microsoft.com/office/powerpoint/2010/main" val="27426313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3/31/2020 7:48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97796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90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pitchFamily="34"/>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srgbClr val="000000"/>
                </a:solidFill>
                <a:effectLst/>
                <a:uLnTx/>
                <a:uFillTx/>
                <a:latin typeface="Segoe UI" pitchFamily="3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3/31/2020 7:48 AM</a:t>
            </a:fld>
            <a:endParaRPr kumimoji="0" lang="en-US" sz="1200" b="0" i="0" u="none" strike="noStrike" kern="1200" cap="none" spc="0" normalizeH="0" baseline="0" noProof="0">
              <a:ln>
                <a:noFill/>
              </a:ln>
              <a:solidFill>
                <a:srgbClr val="000000"/>
              </a:solidFill>
              <a:effectLst/>
              <a:uLnTx/>
              <a:uFillTx/>
              <a:latin typeface="Segoe UI" pitchFamily="3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srgbClr val="000000"/>
                </a:solidFill>
                <a:effectLst/>
                <a:uLnTx/>
                <a:uFillTx/>
                <a:latin typeface="Segoe UI" pitchFamily="3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srgbClr val="000000"/>
              </a:solidFill>
              <a:effectLst/>
              <a:uLnTx/>
              <a:uFillTx/>
              <a:latin typeface="Segoe UI" pitchFamily="34"/>
              <a:ea typeface="+mn-ea"/>
              <a:cs typeface="+mn-cs"/>
            </a:endParaRPr>
          </a:p>
        </p:txBody>
      </p:sp>
    </p:spTree>
    <p:extLst>
      <p:ext uri="{BB962C8B-B14F-4D97-AF65-F5344CB8AC3E}">
        <p14:creationId xmlns:p14="http://schemas.microsoft.com/office/powerpoint/2010/main" val="24567738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3/31/2020 7:48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4757403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649558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endParaRPr lang="en-US"/>
          </a:p>
        </p:txBody>
      </p:sp>
      <p:sp>
        <p:nvSpPr>
          <p:cNvPr id="4" name="Slide Number Placeholder 3"/>
          <p:cNvSpPr>
            <a:spLocks noGrp="1"/>
          </p:cNvSpPr>
          <p:nvPr>
            <p:ph type="sldNum" sz="quarter" idx="10"/>
          </p:nvPr>
        </p:nvSpPr>
        <p:spPr/>
        <p:txBody>
          <a:bodyPr/>
          <a:lstStyle/>
          <a:p>
            <a:pPr marL="0" marR="0" lvl="0" indent="0" algn="r" defTabSz="933237" rtl="0" eaLnBrk="1" fontAlgn="auto" latinLnBrk="0" hangingPunct="1">
              <a:lnSpc>
                <a:spcPct val="100000"/>
              </a:lnSpc>
              <a:spcBef>
                <a:spcPts val="0"/>
              </a:spcBef>
              <a:spcAft>
                <a:spcPts val="0"/>
              </a:spcAft>
              <a:buClrTx/>
              <a:buSzTx/>
              <a:buFontTx/>
              <a:buNone/>
              <a:tabLst/>
              <a:defRPr/>
            </a:pPr>
            <a:fld id="{3333D348-5AF9-7E48-9E2F-5AEB2CC752A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323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5010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171450" indent="-171450">
              <a:buFontTx/>
              <a:buChar char="-"/>
            </a:pPr>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3</a:t>
            </a:fld>
            <a:endParaRPr lang="en-US"/>
          </a:p>
        </p:txBody>
      </p:sp>
    </p:spTree>
    <p:extLst>
      <p:ext uri="{BB962C8B-B14F-4D97-AF65-F5344CB8AC3E}">
        <p14:creationId xmlns:p14="http://schemas.microsoft.com/office/powerpoint/2010/main" val="39775036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37647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62346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650820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1033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4</a:t>
            </a:fld>
            <a:endParaRPr lang="en-US"/>
          </a:p>
        </p:txBody>
      </p:sp>
    </p:spTree>
    <p:extLst>
      <p:ext uri="{BB962C8B-B14F-4D97-AF65-F5344CB8AC3E}">
        <p14:creationId xmlns:p14="http://schemas.microsoft.com/office/powerpoint/2010/main" val="1676886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3/31/2020 7:48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986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7000"/>
              </a:lnSpc>
              <a:spcAft>
                <a:spcPts val="800"/>
              </a:spcAft>
              <a:buFont typeface="Arial" panose="020B0604020202020204" pitchFamily="34" charset="0"/>
              <a:buNone/>
            </a:pPr>
            <a:endParaRPr lang="en-US"/>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21009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493308-1CCD-4083-9427-1DD59259FBE4}" type="slidenum">
              <a:rPr lang="en-US" smtClean="0"/>
              <a:t>7</a:t>
            </a:fld>
            <a:endParaRPr lang="en-US"/>
          </a:p>
        </p:txBody>
      </p:sp>
    </p:spTree>
    <p:extLst>
      <p:ext uri="{BB962C8B-B14F-4D97-AF65-F5344CB8AC3E}">
        <p14:creationId xmlns:p14="http://schemas.microsoft.com/office/powerpoint/2010/main" val="1477978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7000"/>
              </a:lnSpc>
              <a:spcAft>
                <a:spcPts val="800"/>
              </a:spcAft>
              <a:buFont typeface="Arial" panose="020B0604020202020204" pitchFamily="34" charset="0"/>
              <a:buNone/>
            </a:pPr>
            <a:endParaRPr lang="en-US"/>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553783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493308-1CCD-4083-9427-1DD59259FBE4}" type="slidenum">
              <a:rPr lang="en-US" smtClean="0"/>
              <a:t>9</a:t>
            </a:fld>
            <a:endParaRPr lang="en-US"/>
          </a:p>
        </p:txBody>
      </p:sp>
    </p:spTree>
    <p:extLst>
      <p:ext uri="{BB962C8B-B14F-4D97-AF65-F5344CB8AC3E}">
        <p14:creationId xmlns:p14="http://schemas.microsoft.com/office/powerpoint/2010/main" val="2630593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59233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xml"/><Relationship Id="rId1" Type="http://schemas.openxmlformats.org/officeDocument/2006/relationships/vmlDrawing" Target="../drawings/vmlDrawing4.vml"/><Relationship Id="rId5" Type="http://schemas.openxmlformats.org/officeDocument/2006/relationships/image" Target="../media/image20.emf"/><Relationship Id="rId4" Type="http://schemas.openxmlformats.org/officeDocument/2006/relationships/oleObject" Target="../embeddings/oleObject4.bin"/></Relationships>
</file>

<file path=ppt/slideLayouts/_rels/slideLayout11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xml"/><Relationship Id="rId1" Type="http://schemas.openxmlformats.org/officeDocument/2006/relationships/vmlDrawing" Target="../drawings/vmlDrawing5.vml"/><Relationship Id="rId5" Type="http://schemas.openxmlformats.org/officeDocument/2006/relationships/image" Target="../media/image20.emf"/><Relationship Id="rId4" Type="http://schemas.openxmlformats.org/officeDocument/2006/relationships/oleObject" Target="../embeddings/oleObject5.bin"/></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26.jpe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8.xml"/><Relationship Id="rId4" Type="http://schemas.openxmlformats.org/officeDocument/2006/relationships/image" Target="../media/image50.jpe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39.emf"/><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39.emf"/><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12.emf"/><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14.emf"/><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g"/><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3.jpg"/><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1.jpg"/><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g"/><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emf"/><Relationship Id="rId5" Type="http://schemas.openxmlformats.org/officeDocument/2006/relationships/oleObject" Target="../embeddings/oleObject1.bin"/><Relationship Id="rId4"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image" Target="../media/image2.emf"/><Relationship Id="rId5" Type="http://schemas.openxmlformats.org/officeDocument/2006/relationships/oleObject" Target="../embeddings/oleObject3.bin"/><Relationship Id="rId4"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674124818"/>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spcAft>
                <a:spcPts val="1200"/>
              </a:spcAft>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0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a:t>Click to edit Subhead Master text styles</a:t>
            </a:r>
          </a:p>
          <a:p>
            <a:pPr lvl="1"/>
            <a:r>
              <a:rPr lang="en-US"/>
              <a:t>Second level</a:t>
            </a:r>
          </a:p>
          <a:p>
            <a:pPr lvl="2"/>
            <a:r>
              <a:rPr lang="en-US"/>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7681071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41641792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8988665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38484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058193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10684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176890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79258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62490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694463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041543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Twitter: @handle</a:t>
            </a:r>
          </a:p>
          <a:p>
            <a:pPr lvl="0"/>
            <a:r>
              <a:rPr lang="en-US"/>
              <a:t>Email: </a:t>
            </a:r>
            <a:r>
              <a:rPr lang="en-US" err="1"/>
              <a:t>email@Microsoft.com</a:t>
            </a:r>
            <a:endParaRPr lang="en-US"/>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268618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14682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1067" y="92076"/>
            <a:ext cx="11176000" cy="430887"/>
          </a:xfrm>
        </p:spPr>
        <p:txBody>
          <a:bodyPr/>
          <a:lstStyle/>
          <a:p>
            <a:r>
              <a:rPr lang="en-US"/>
              <a:t>Click to edit Master title style</a:t>
            </a:r>
          </a:p>
        </p:txBody>
      </p:sp>
      <p:sp>
        <p:nvSpPr>
          <p:cNvPr id="6" name="Text Placeholder 5"/>
          <p:cNvSpPr>
            <a:spLocks noGrp="1"/>
          </p:cNvSpPr>
          <p:nvPr>
            <p:ph type="body" sz="quarter" idx="10"/>
          </p:nvPr>
        </p:nvSpPr>
        <p:spPr>
          <a:xfrm>
            <a:off x="491067" y="941388"/>
            <a:ext cx="11176000" cy="2133918"/>
          </a:xfrm>
        </p:spPr>
        <p:txBody>
          <a:bodyPr/>
          <a:lstStyle>
            <a:lvl1pPr>
              <a:lnSpc>
                <a:spcPct val="100000"/>
              </a:lnSpc>
              <a:spcBef>
                <a:spcPts val="400"/>
              </a:spcBef>
              <a:spcAft>
                <a:spcPts val="400"/>
              </a:spcAft>
              <a:defRPr sz="2800">
                <a:solidFill>
                  <a:schemeClr val="bg2"/>
                </a:solidFill>
                <a:latin typeface="+mn-lt"/>
              </a:defRPr>
            </a:lvl1pPr>
            <a:lvl2pPr>
              <a:lnSpc>
                <a:spcPct val="100000"/>
              </a:lnSpc>
              <a:spcBef>
                <a:spcPts val="400"/>
              </a:spcBef>
              <a:spcAft>
                <a:spcPts val="400"/>
              </a:spcAft>
              <a:defRPr sz="2400">
                <a:solidFill>
                  <a:schemeClr val="bg2"/>
                </a:solidFill>
                <a:latin typeface="+mn-lt"/>
              </a:defRPr>
            </a:lvl2pPr>
            <a:lvl3pPr>
              <a:lnSpc>
                <a:spcPct val="100000"/>
              </a:lnSpc>
              <a:spcBef>
                <a:spcPts val="400"/>
              </a:spcBef>
              <a:spcAft>
                <a:spcPts val="400"/>
              </a:spcAft>
              <a:defRPr sz="2000">
                <a:solidFill>
                  <a:schemeClr val="bg2"/>
                </a:solidFill>
                <a:latin typeface="+mn-lt"/>
              </a:defRPr>
            </a:lvl3pPr>
            <a:lvl4pPr>
              <a:lnSpc>
                <a:spcPct val="100000"/>
              </a:lnSpc>
              <a:spcBef>
                <a:spcPts val="400"/>
              </a:spcBef>
              <a:spcAft>
                <a:spcPts val="400"/>
              </a:spcAft>
              <a:defRPr sz="2000">
                <a:solidFill>
                  <a:schemeClr val="bg2"/>
                </a:solidFill>
                <a:latin typeface="+mn-lt"/>
              </a:defRPr>
            </a:lvl4pPr>
            <a:lvl5pPr>
              <a:lnSpc>
                <a:spcPct val="100000"/>
              </a:lnSpc>
              <a:spcBef>
                <a:spcPts val="400"/>
              </a:spcBef>
              <a:spcAft>
                <a:spcPts val="400"/>
              </a:spcAft>
              <a:defRPr sz="2000">
                <a:solidFill>
                  <a:schemeClr val="bg2"/>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9"/>
          <p:cNvSpPr>
            <a:spLocks noGrp="1"/>
          </p:cNvSpPr>
          <p:nvPr>
            <p:ph type="sldNum" sz="quarter" idx="4"/>
          </p:nvPr>
        </p:nvSpPr>
        <p:spPr>
          <a:xfrm>
            <a:off x="1" y="6251172"/>
            <a:ext cx="742604" cy="606829"/>
          </a:xfrm>
          <a:prstGeom prst="rect">
            <a:avLst/>
          </a:prstGeom>
        </p:spPr>
        <p:txBody>
          <a:bodyPr anchor="ctr"/>
          <a:lstStyle>
            <a:lvl1pPr marL="0" algn="ctr" defTabSz="914400" rtl="0" eaLnBrk="1" latinLnBrk="0" hangingPunct="1">
              <a:defRPr lang="en-US" sz="1100" kern="1200" smtClean="0">
                <a:ln>
                  <a:solidFill>
                    <a:srgbClr val="164268">
                      <a:lumMod val="50000"/>
                      <a:alpha val="4000"/>
                    </a:srgbClr>
                  </a:solidFill>
                </a:ln>
                <a:solidFill>
                  <a:prstClr val="white"/>
                </a:solidFill>
                <a:effectLst>
                  <a:outerShdw blurRad="38100" dist="38100" dir="2700000" algn="tl">
                    <a:srgbClr val="000000">
                      <a:alpha val="43137"/>
                    </a:srgbClr>
                  </a:outerShdw>
                </a:effectLst>
                <a:latin typeface="+mn-lt"/>
                <a:ea typeface="+mn-ea"/>
                <a:cs typeface="+mn-cs"/>
              </a:defRPr>
            </a:lvl1pPr>
          </a:lstStyle>
          <a:p>
            <a:pPr>
              <a:defRPr/>
            </a:pPr>
            <a:fld id="{0A09EE1A-6BFE-46DE-9A0B-39A7B9D3E192}" type="slidenum">
              <a:rPr lang="en-US" smtClean="0"/>
              <a:pPr>
                <a:defRPr/>
              </a:pPr>
              <a:t>‹#›</a:t>
            </a:fld>
            <a:endParaRPr lang="en-US"/>
          </a:p>
        </p:txBody>
      </p:sp>
    </p:spTree>
    <p:extLst>
      <p:ext uri="{BB962C8B-B14F-4D97-AF65-F5344CB8AC3E}">
        <p14:creationId xmlns:p14="http://schemas.microsoft.com/office/powerpoint/2010/main" val="70244207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9383" y="2122072"/>
            <a:ext cx="5553007" cy="2374698"/>
          </a:xfrm>
        </p:spPr>
        <p:txBody>
          <a:bodyPr wrap="square" lIns="0" tIns="0" rIns="0" bIns="0">
            <a:noAutofit/>
          </a:bodyPr>
          <a:lstStyle>
            <a:lvl1pPr marL="0"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a:t>
            </a:r>
          </a:p>
          <a:p>
            <a:pPr lvl="0"/>
            <a:r>
              <a:rPr lang="pt-BR"/>
              <a:t>Subhead Segoe UI 26</a:t>
            </a:r>
          </a:p>
          <a:p>
            <a:pPr lvl="0"/>
            <a:r>
              <a:rPr lang="pt-BR"/>
              <a:t>Subhead Segoe UI 26</a:t>
            </a:r>
          </a:p>
        </p:txBody>
      </p:sp>
      <p:sp>
        <p:nvSpPr>
          <p:cNvPr id="3" name="Title 2">
            <a:extLst>
              <a:ext uri="{FF2B5EF4-FFF2-40B4-BE49-F238E27FC236}">
                <a16:creationId xmlns:a16="http://schemas.microsoft.com/office/drawing/2014/main" id="{43E187AA-EF04-4AB1-BC58-089B2A33C59B}"/>
              </a:ext>
            </a:extLst>
          </p:cNvPr>
          <p:cNvSpPr>
            <a:spLocks noGrp="1"/>
          </p:cNvSpPr>
          <p:nvPr>
            <p:ph type="title" hasCustomPrompt="1"/>
          </p:nvPr>
        </p:nvSpPr>
        <p:spPr>
          <a:xfrm>
            <a:off x="429383" y="438785"/>
            <a:ext cx="5553007" cy="741053"/>
          </a:xfrm>
        </p:spPr>
        <p:txBody>
          <a:bodyPr/>
          <a:lstStyle>
            <a:lvl1pPr>
              <a:defRPr/>
            </a:lvl1pPr>
          </a:lstStyle>
          <a:p>
            <a:r>
              <a:rPr lang="en-US"/>
              <a:t>Photo layout 1</a:t>
            </a:r>
          </a:p>
        </p:txBody>
      </p:sp>
      <p:sp>
        <p:nvSpPr>
          <p:cNvPr id="7" name="Picture Placeholder 3">
            <a:extLst>
              <a:ext uri="{FF2B5EF4-FFF2-40B4-BE49-F238E27FC236}">
                <a16:creationId xmlns:a16="http://schemas.microsoft.com/office/drawing/2014/main" id="{2A12A0E8-1E58-4A65-BA42-BEF0F69D25C0}"/>
              </a:ext>
            </a:extLst>
          </p:cNvPr>
          <p:cNvSpPr>
            <a:spLocks noGrp="1"/>
          </p:cNvSpPr>
          <p:nvPr>
            <p:ph type="pic" sz="quarter" idx="10" hasCustomPrompt="1"/>
          </p:nvPr>
        </p:nvSpPr>
        <p:spPr>
          <a:xfrm>
            <a:off x="6209610" y="2"/>
            <a:ext cx="5982390" cy="6858000"/>
          </a:xfrm>
          <a:blipFill dpi="0" rotWithShape="1">
            <a:blip r:embed="rId2"/>
            <a:srcRect/>
            <a:stretch>
              <a:fillRect/>
            </a:stretch>
          </a:blipFill>
        </p:spPr>
        <p:txBody>
          <a:bodyPr anchor="ctr">
            <a:noAutofit/>
          </a:bodyPr>
          <a:lstStyle>
            <a:lvl1pPr marL="0" indent="0" algn="ctr">
              <a:buNone/>
              <a:defRPr sz="1961">
                <a:solidFill>
                  <a:schemeClr val="bg2"/>
                </a:solidFill>
                <a:latin typeface="+mj-lt"/>
              </a:defRPr>
            </a:lvl1pPr>
          </a:lstStyle>
          <a:p>
            <a:r>
              <a:rPr lang="en-US"/>
              <a:t> </a:t>
            </a:r>
          </a:p>
        </p:txBody>
      </p:sp>
    </p:spTree>
    <p:extLst>
      <p:ext uri="{BB962C8B-B14F-4D97-AF65-F5344CB8AC3E}">
        <p14:creationId xmlns:p14="http://schemas.microsoft.com/office/powerpoint/2010/main" val="4061540918"/>
      </p:ext>
    </p:extLst>
  </p:cSld>
  <p:clrMapOvr>
    <a:masterClrMapping/>
  </p:clrMapOvr>
  <p:transition>
    <p:fade/>
  </p:transition>
  <p:extLst>
    <p:ext uri="{DCECCB84-F9BA-43D5-87BE-67443E8EF086}">
      <p15:sldGuideLst xmlns:p15="http://schemas.microsoft.com/office/powerpoint/2012/main"/>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00" name="think-cell Slide" r:id="rId4" imgW="306" imgH="306" progId="TCLayout.ActiveDocument.1">
                  <p:embed/>
                </p:oleObj>
              </mc:Choice>
              <mc:Fallback>
                <p:oleObj name="think-cell Slide" r:id="rId4" imgW="306" imgH="306"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Slide Number Placeholder 2"/>
          <p:cNvSpPr>
            <a:spLocks noGrp="1"/>
          </p:cNvSpPr>
          <p:nvPr>
            <p:ph type="sldNum" sz="quarter" idx="10"/>
          </p:nvPr>
        </p:nvSpPr>
        <p:spPr>
          <a:xfrm>
            <a:off x="318584" y="6530976"/>
            <a:ext cx="1659467" cy="188802"/>
          </a:xfrm>
          <a:prstGeom prst="rect">
            <a:avLst/>
          </a:prstGeom>
        </p:spPr>
        <p:txBody>
          <a:bodyPr/>
          <a:lstStyle/>
          <a:p>
            <a:pPr>
              <a:defRPr/>
            </a:pPr>
            <a:fld id="{A8F4C3ED-758A-430D-9CDE-C76CA32E341C}" type="slidenum">
              <a:rPr lang="en-US" smtClean="0"/>
              <a:pPr>
                <a:defRPr/>
              </a:pPr>
              <a:t>‹#›</a:t>
            </a:fld>
            <a:endParaRPr lang="en-US"/>
          </a:p>
        </p:txBody>
      </p:sp>
      <p:sp>
        <p:nvSpPr>
          <p:cNvPr id="7" name="Text Placeholder 6"/>
          <p:cNvSpPr>
            <a:spLocks noGrp="1"/>
          </p:cNvSpPr>
          <p:nvPr>
            <p:ph type="body" sz="quarter" idx="11"/>
          </p:nvPr>
        </p:nvSpPr>
        <p:spPr>
          <a:xfrm>
            <a:off x="440266" y="1276350"/>
            <a:ext cx="11311467" cy="504825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594332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24" name="think-cell Slide" r:id="rId4" imgW="306" imgH="306" progId="TCLayout.ActiveDocument.1">
                  <p:embed/>
                </p:oleObj>
              </mc:Choice>
              <mc:Fallback>
                <p:oleObj name="think-cell Slide" r:id="rId4" imgW="306" imgH="306"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Slide Number Placeholder 2"/>
          <p:cNvSpPr>
            <a:spLocks noGrp="1"/>
          </p:cNvSpPr>
          <p:nvPr>
            <p:ph type="sldNum" sz="quarter" idx="10"/>
          </p:nvPr>
        </p:nvSpPr>
        <p:spPr>
          <a:xfrm>
            <a:off x="318584" y="6530976"/>
            <a:ext cx="1659467" cy="188802"/>
          </a:xfrm>
          <a:prstGeom prst="rect">
            <a:avLst/>
          </a:prstGeom>
        </p:spPr>
        <p:txBody>
          <a:bodyPr/>
          <a:lstStyle/>
          <a:p>
            <a:pPr>
              <a:defRPr/>
            </a:pPr>
            <a:fld id="{A8F4C3ED-758A-430D-9CDE-C76CA32E341C}" type="slidenum">
              <a:rPr lang="en-US" smtClean="0"/>
              <a:pPr>
                <a:defRPr/>
              </a:pPr>
              <a:t>‹#›</a:t>
            </a:fld>
            <a:endParaRPr lang="en-US"/>
          </a:p>
        </p:txBody>
      </p:sp>
      <p:sp>
        <p:nvSpPr>
          <p:cNvPr id="2" name="Title 1"/>
          <p:cNvSpPr>
            <a:spLocks noGrp="1"/>
          </p:cNvSpPr>
          <p:nvPr>
            <p:ph type="title"/>
          </p:nvPr>
        </p:nvSpPr>
        <p:spPr>
          <a:xfrm>
            <a:off x="440267" y="180975"/>
            <a:ext cx="11311467" cy="535531"/>
          </a:xfrm>
          <a:prstGeom prst="rect">
            <a:avLst/>
          </a:prstGeom>
        </p:spPr>
        <p:txBody>
          <a:bodyPr/>
          <a:lstStyle/>
          <a:p>
            <a:r>
              <a:rPr lang="en-US"/>
              <a:t>Click to edit Master title style</a:t>
            </a:r>
            <a:endParaRPr lang="en-IN"/>
          </a:p>
        </p:txBody>
      </p:sp>
      <p:sp>
        <p:nvSpPr>
          <p:cNvPr id="5" name="Text Placeholder 5"/>
          <p:cNvSpPr>
            <a:spLocks noGrp="1"/>
          </p:cNvSpPr>
          <p:nvPr>
            <p:ph type="body" sz="quarter" idx="15"/>
          </p:nvPr>
        </p:nvSpPr>
        <p:spPr>
          <a:xfrm>
            <a:off x="440267" y="716506"/>
            <a:ext cx="11311467" cy="374108"/>
          </a:xfrm>
          <a:prstGeom prst="rect">
            <a:avLst/>
          </a:prstGeom>
        </p:spPr>
        <p:txBody>
          <a:bodyPr anchor="ctr"/>
          <a:lstStyle>
            <a:lvl1pPr marL="0" indent="0">
              <a:buNone/>
              <a:defRPr sz="2000">
                <a:latin typeface="+mj-lt"/>
              </a:defRPr>
            </a:lvl1pPr>
          </a:lstStyle>
          <a:p>
            <a:pPr lvl="0"/>
            <a:r>
              <a:rPr lang="en-US"/>
              <a:t>Edit Master text styles</a:t>
            </a:r>
          </a:p>
        </p:txBody>
      </p:sp>
      <p:sp>
        <p:nvSpPr>
          <p:cNvPr id="7" name="Text Placeholder 6"/>
          <p:cNvSpPr>
            <a:spLocks noGrp="1"/>
          </p:cNvSpPr>
          <p:nvPr>
            <p:ph type="body" sz="quarter" idx="11"/>
          </p:nvPr>
        </p:nvSpPr>
        <p:spPr>
          <a:xfrm>
            <a:off x="440266" y="1276350"/>
            <a:ext cx="11311467" cy="504825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321507420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50156038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itle slide photo">
    <p:spTree>
      <p:nvGrpSpPr>
        <p:cNvPr id="1" name=""/>
        <p:cNvGrpSpPr/>
        <p:nvPr/>
      </p:nvGrpSpPr>
      <p:grpSpPr>
        <a:xfrm>
          <a:off x="0" y="0"/>
          <a:ext cx="0" cy="0"/>
          <a:chOff x="0" y="0"/>
          <a:chExt cx="0" cy="0"/>
        </a:xfrm>
      </p:grpSpPr>
      <p:pic>
        <p:nvPicPr>
          <p:cNvPr id="3" name="Picture 2" descr="A person wearing a suit and tie&#10;&#10;Description generated with very high confidence">
            <a:extLst>
              <a:ext uri="{FF2B5EF4-FFF2-40B4-BE49-F238E27FC236}">
                <a16:creationId xmlns:a16="http://schemas.microsoft.com/office/drawing/2014/main" id="{D7C7894B-0FFD-4641-97BE-1876DDD190F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192000" cy="6858973"/>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09013"/>
            <a:ext cx="9401560" cy="1814086"/>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990DFA7B-97BC-46B8-B956-1ACFF1DA09E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6424" y="438438"/>
            <a:ext cx="1364901" cy="224637"/>
          </a:xfrm>
          <a:prstGeom prst="rect">
            <a:avLst/>
          </a:prstGeom>
        </p:spPr>
      </p:pic>
    </p:spTree>
    <p:extLst>
      <p:ext uri="{BB962C8B-B14F-4D97-AF65-F5344CB8AC3E}">
        <p14:creationId xmlns:p14="http://schemas.microsoft.com/office/powerpoint/2010/main" val="15156213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7"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6" y="2865439"/>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27" tIns="45713" rIns="91427" bIns="45713"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30353312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0994197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3"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915125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32315499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8"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7434033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1"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439706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98129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6748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74942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45066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60690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136413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1"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Tree>
    <p:extLst>
      <p:ext uri="{BB962C8B-B14F-4D97-AF65-F5344CB8AC3E}">
        <p14:creationId xmlns:p14="http://schemas.microsoft.com/office/powerpoint/2010/main" val="6060629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1"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31331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181100" y="3909418"/>
            <a:ext cx="42291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819900" y="3916700"/>
            <a:ext cx="41910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5473975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1"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7223796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7819052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5942158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943959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081041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2400497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01212365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502833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24488307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3053735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i="0" u="none" strike="noStrike" cap="none" spc="0" normalizeH="0" baseline="0" dirty="0">
                <a:ln>
                  <a:noFill/>
                </a:ln>
                <a:solidFill>
                  <a:schemeClr val="accent2"/>
                </a:solidFill>
                <a:uLnTx/>
                <a:uFillTx/>
                <a:latin typeface="Segoe UI Light"/>
                <a:cs typeface="+mn-cs"/>
              </a:defRPr>
            </a:lvl1pPr>
          </a:lstStyle>
          <a:p>
            <a:pPr marR="0" lvl="0" defTabSz="685800" fontAlgn="auto">
              <a:spcBef>
                <a:spcPts val="1200"/>
              </a:spcBef>
              <a:spcAft>
                <a:spcPts val="0"/>
              </a:spcAft>
              <a:buClrTx/>
              <a:buSzTx/>
              <a:buFont typeface="Arial" panose="020B0604020202020204" pitchFamily="34" charset="0"/>
              <a:tabLst/>
            </a:pPr>
            <a:r>
              <a:rPr lang="en-US"/>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57200" y="1866899"/>
            <a:ext cx="6858000" cy="4533899"/>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4588478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50809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7" y="3033223"/>
            <a:ext cx="55107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848345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55107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8" y="-1"/>
            <a:ext cx="4117383" cy="6858001"/>
          </a:xfrm>
          <a:prstGeom prst="rect">
            <a:avLst/>
          </a:prstGeom>
        </p:spPr>
      </p:pic>
    </p:spTree>
    <p:extLst>
      <p:ext uri="{BB962C8B-B14F-4D97-AF65-F5344CB8AC3E}">
        <p14:creationId xmlns:p14="http://schemas.microsoft.com/office/powerpoint/2010/main" val="35366925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93218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64917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77003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5856262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448236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635463897"/>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53348"/>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97155051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103281" y="4851708"/>
            <a:ext cx="5615580" cy="1564792"/>
          </a:xfrm>
          <a:prstGeom prst="rect">
            <a:avLst/>
          </a:prstGeom>
          <a:noFill/>
          <a:ln w="12700">
            <a:noFill/>
          </a:ln>
        </p:spPr>
        <p:txBody>
          <a:bodyPr vert="horz" lIns="182880" tIns="0" rIns="0" bIns="0" rtlCol="0">
            <a:normAutofit/>
          </a:bodyPr>
          <a:lstStyle>
            <a:lvl1pPr marL="0" indent="0">
              <a:defRPr sz="2000" b="0" dirty="0">
                <a:solidFill>
                  <a:schemeClr val="tx1"/>
                </a:solidFill>
                <a:latin typeface="+mn-lt"/>
              </a:defRPr>
            </a:lvl1pPr>
          </a:lstStyle>
          <a:p>
            <a:pPr lvl="0"/>
            <a:r>
              <a:rPr lang="en-US"/>
              <a:t>Reason to believe</a:t>
            </a:r>
          </a:p>
          <a:p>
            <a:pPr lvl="0"/>
            <a:r>
              <a:rPr lang="en-US"/>
              <a:t>Reason to believe</a:t>
            </a:r>
          </a:p>
        </p:txBody>
      </p:sp>
      <p:sp>
        <p:nvSpPr>
          <p:cNvPr id="12" name="Shape 69"/>
          <p:cNvSpPr txBox="1">
            <a:spLocks noGrp="1"/>
          </p:cNvSpPr>
          <p:nvPr>
            <p:ph type="body" idx="23" hasCustomPrompt="1"/>
          </p:nvPr>
        </p:nvSpPr>
        <p:spPr>
          <a:xfrm>
            <a:off x="6103281" y="2757189"/>
            <a:ext cx="5615580" cy="1412875"/>
          </a:xfrm>
          <a:prstGeom prst="rect">
            <a:avLst/>
          </a:prstGeom>
          <a:noFill/>
          <a:ln w="12700">
            <a:noFill/>
          </a:ln>
        </p:spPr>
        <p:txBody>
          <a:bodyPr vert="horz" lIns="182880" tIns="0" rIns="0" bIns="0" rtlCol="0">
            <a:normAutofit/>
          </a:bodyPr>
          <a:lstStyle>
            <a:lvl1pPr>
              <a:defRPr sz="2000" b="0" dirty="0">
                <a:solidFill>
                  <a:schemeClr val="tx1"/>
                </a:solidFill>
                <a:latin typeface="+mn-lt"/>
              </a:defRPr>
            </a:lvl1pPr>
          </a:lstStyle>
          <a:p>
            <a:pPr lvl="0"/>
            <a:r>
              <a:rPr lang="en-US"/>
              <a:t>Reason to believe</a:t>
            </a:r>
          </a:p>
          <a:p>
            <a:pPr lvl="0"/>
            <a:r>
              <a:rPr lang="en-US"/>
              <a:t>Reason to believe</a:t>
            </a:r>
            <a:endParaRPr/>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103281" y="3960546"/>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42576133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One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65960"/>
            <a:ext cx="11277600" cy="1612768"/>
          </a:xfrm>
        </p:spPr>
        <p:txBody>
          <a:bodyPr/>
          <a:lstStyle>
            <a:lvl1pPr>
              <a:defRPr>
                <a:latin typeface="+mn-lt"/>
              </a:defRPr>
            </a:lvl1pPr>
            <a:lvl2pPr>
              <a:defRPr>
                <a:solidFill>
                  <a:schemeClr val="tx1"/>
                </a:solidFill>
                <a:latin typeface="+mn-lt"/>
              </a:defRPr>
            </a:lvl2pPr>
            <a:lvl3pPr>
              <a:defRPr>
                <a:solidFill>
                  <a:schemeClr val="tx1"/>
                </a:solidFill>
                <a:latin typeface="+mn-lt"/>
              </a:defRPr>
            </a:lvl3pPr>
            <a:lvl4pPr>
              <a:defRPr>
                <a:latin typeface="+mn-lt"/>
              </a:defRPr>
            </a:lvl4pPr>
            <a:lvl5pP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itle 21"/>
          <p:cNvSpPr>
            <a:spLocks noGrp="1"/>
          </p:cNvSpPr>
          <p:nvPr>
            <p:ph type="title"/>
          </p:nvPr>
        </p:nvSpPr>
        <p:spPr>
          <a:xfrm>
            <a:off x="457202" y="411482"/>
            <a:ext cx="11277599" cy="554061"/>
          </a:xfrm>
        </p:spPr>
        <p:txBody>
          <a:bodyPr/>
          <a:lstStyle/>
          <a:p>
            <a:r>
              <a:rPr lang="en-US"/>
              <a:t>Click to edit Master title style</a:t>
            </a:r>
          </a:p>
        </p:txBody>
      </p:sp>
      <p:sp>
        <p:nvSpPr>
          <p:cNvPr id="23" name="Text Placeholder 2"/>
          <p:cNvSpPr>
            <a:spLocks noGrp="1"/>
          </p:cNvSpPr>
          <p:nvPr>
            <p:ph type="body" idx="10" hasCustomPrompt="1"/>
          </p:nvPr>
        </p:nvSpPr>
        <p:spPr>
          <a:xfrm>
            <a:off x="457199" y="1271017"/>
            <a:ext cx="11277599" cy="276999"/>
          </a:xfrm>
        </p:spPr>
        <p:txBody>
          <a:bodyPr wrap="square">
            <a:spAutoFit/>
          </a:bodyPr>
          <a:lstStyle>
            <a:lvl1pPr marL="0" indent="0">
              <a:buNone/>
              <a:defRPr sz="1800" spc="-30" baseline="0">
                <a:solidFill>
                  <a:schemeClr val="tx1"/>
                </a:solidFill>
                <a:latin typeface="+mn-lt"/>
              </a:defRPr>
            </a:lvl1pPr>
            <a:lvl2pPr marL="457025" indent="0">
              <a:buNone/>
              <a:defRPr sz="2000">
                <a:solidFill>
                  <a:schemeClr val="tx1">
                    <a:tint val="75000"/>
                  </a:schemeClr>
                </a:solidFill>
              </a:defRPr>
            </a:lvl2pPr>
            <a:lvl3pPr marL="914049" indent="0">
              <a:buNone/>
              <a:defRPr sz="1800">
                <a:solidFill>
                  <a:schemeClr val="tx1">
                    <a:tint val="75000"/>
                  </a:schemeClr>
                </a:solidFill>
              </a:defRPr>
            </a:lvl3pPr>
            <a:lvl4pPr marL="1371074" indent="0">
              <a:buNone/>
              <a:defRPr sz="1600">
                <a:solidFill>
                  <a:schemeClr val="tx1">
                    <a:tint val="75000"/>
                  </a:schemeClr>
                </a:solidFill>
              </a:defRPr>
            </a:lvl4pPr>
            <a:lvl5pPr marL="1828098" indent="0">
              <a:buNone/>
              <a:defRPr sz="1600">
                <a:solidFill>
                  <a:schemeClr val="tx1">
                    <a:tint val="75000"/>
                  </a:schemeClr>
                </a:solidFill>
              </a:defRPr>
            </a:lvl5pPr>
            <a:lvl6pPr marL="2285122" indent="0">
              <a:buNone/>
              <a:defRPr sz="1600">
                <a:solidFill>
                  <a:schemeClr val="tx1">
                    <a:tint val="75000"/>
                  </a:schemeClr>
                </a:solidFill>
              </a:defRPr>
            </a:lvl6pPr>
            <a:lvl7pPr marL="2742147" indent="0">
              <a:buNone/>
              <a:defRPr sz="1600">
                <a:solidFill>
                  <a:schemeClr val="tx1">
                    <a:tint val="75000"/>
                  </a:schemeClr>
                </a:solidFill>
              </a:defRPr>
            </a:lvl7pPr>
            <a:lvl8pPr marL="3199171" indent="0">
              <a:buNone/>
              <a:defRPr sz="1600">
                <a:solidFill>
                  <a:schemeClr val="tx1">
                    <a:tint val="75000"/>
                  </a:schemeClr>
                </a:solidFill>
              </a:defRPr>
            </a:lvl8pPr>
            <a:lvl9pPr marL="3656195"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82346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38005167"/>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_Title slide photo">
    <p:spTree>
      <p:nvGrpSpPr>
        <p:cNvPr id="1" name=""/>
        <p:cNvGrpSpPr/>
        <p:nvPr/>
      </p:nvGrpSpPr>
      <p:grpSpPr>
        <a:xfrm>
          <a:off x="0" y="0"/>
          <a:ext cx="0" cy="0"/>
          <a:chOff x="0" y="0"/>
          <a:chExt cx="0" cy="0"/>
        </a:xfrm>
      </p:grpSpPr>
      <p:pic>
        <p:nvPicPr>
          <p:cNvPr id="3" name="Picture 2" descr="A person wearing a suit and tie&#10;&#10;Description generated with very high confidence">
            <a:extLst>
              <a:ext uri="{FF2B5EF4-FFF2-40B4-BE49-F238E27FC236}">
                <a16:creationId xmlns:a16="http://schemas.microsoft.com/office/drawing/2014/main" id="{D7C7894B-0FFD-4641-97BE-1876DDD190F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973"/>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09397"/>
            <a:ext cx="9401560" cy="1813702"/>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990DFA7B-97BC-46B8-B956-1ACFF1DA09E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424" y="438439"/>
            <a:ext cx="1364901" cy="224637"/>
          </a:xfrm>
          <a:prstGeom prst="rect">
            <a:avLst/>
          </a:prstGeom>
        </p:spPr>
      </p:pic>
    </p:spTree>
    <p:extLst>
      <p:ext uri="{BB962C8B-B14F-4D97-AF65-F5344CB8AC3E}">
        <p14:creationId xmlns:p14="http://schemas.microsoft.com/office/powerpoint/2010/main" val="39962461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9" name="Picture 8" descr="A group of people sitting at a table&#10;&#10;Description automatically generated">
            <a:extLst>
              <a:ext uri="{FF2B5EF4-FFF2-40B4-BE49-F238E27FC236}">
                <a16:creationId xmlns:a16="http://schemas.microsoft.com/office/drawing/2014/main" id="{99A0AB81-A60C-4CA0-85EA-4B8750197B2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192000" cy="6857027"/>
          </a:xfrm>
          <a:prstGeom prst="rect">
            <a:avLst/>
          </a:prstGeom>
        </p:spPr>
      </p:pic>
      <p:sp>
        <p:nvSpPr>
          <p:cNvPr id="7" name="Rectangle 6">
            <a:extLst>
              <a:ext uri="{FF2B5EF4-FFF2-40B4-BE49-F238E27FC236}">
                <a16:creationId xmlns:a16="http://schemas.microsoft.com/office/drawing/2014/main" id="{8A16DCA7-7A2D-4A51-8F0C-E1A4CE0AB177}"/>
              </a:ext>
            </a:extLst>
          </p:cNvPr>
          <p:cNvSpPr/>
          <p:nvPr userDrawn="1"/>
        </p:nvSpPr>
        <p:spPr bwMode="auto">
          <a:xfrm>
            <a:off x="0" y="0"/>
            <a:ext cx="12192000" cy="6858977"/>
          </a:xfrm>
          <a:prstGeom prst="rect">
            <a:avLst/>
          </a:prstGeom>
          <a:gradFill>
            <a:gsLst>
              <a:gs pos="100000">
                <a:schemeClr val="bg1">
                  <a:lumMod val="0"/>
                  <a:alpha val="43000"/>
                </a:schemeClr>
              </a:gs>
              <a:gs pos="16000">
                <a:schemeClr val="tx1">
                  <a:alpha val="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17638C1E-3C14-47CA-8D50-48830F06A30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0255" y="428608"/>
            <a:ext cx="878803" cy="187409"/>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300"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5327707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988761259"/>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Workflow 1">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465F22B2-5C6F-4F81-BEF5-9630955A89B7}"/>
              </a:ext>
            </a:extLst>
          </p:cNvPr>
          <p:cNvSpPr>
            <a:spLocks noGrp="1"/>
          </p:cNvSpPr>
          <p:nvPr>
            <p:ph type="body" sz="quarter" idx="14"/>
          </p:nvPr>
        </p:nvSpPr>
        <p:spPr>
          <a:xfrm>
            <a:off x="424868" y="5248306"/>
            <a:ext cx="3711199"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22" name="Text Placeholder 20">
            <a:extLst>
              <a:ext uri="{FF2B5EF4-FFF2-40B4-BE49-F238E27FC236}">
                <a16:creationId xmlns:a16="http://schemas.microsoft.com/office/drawing/2014/main" id="{14E04555-C3EC-42A0-A2FB-D0CF6D8D1EB1}"/>
              </a:ext>
            </a:extLst>
          </p:cNvPr>
          <p:cNvSpPr>
            <a:spLocks noGrp="1"/>
          </p:cNvSpPr>
          <p:nvPr>
            <p:ph type="body" sz="quarter" idx="15"/>
          </p:nvPr>
        </p:nvSpPr>
        <p:spPr>
          <a:xfrm>
            <a:off x="4240121" y="5248306"/>
            <a:ext cx="3711199"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23" name="Text Placeholder 20">
            <a:extLst>
              <a:ext uri="{FF2B5EF4-FFF2-40B4-BE49-F238E27FC236}">
                <a16:creationId xmlns:a16="http://schemas.microsoft.com/office/drawing/2014/main" id="{727EE30A-C07C-4448-B0D9-9ED2EB526A8B}"/>
              </a:ext>
            </a:extLst>
          </p:cNvPr>
          <p:cNvSpPr>
            <a:spLocks noGrp="1"/>
          </p:cNvSpPr>
          <p:nvPr>
            <p:ph type="body" sz="quarter" idx="16"/>
          </p:nvPr>
        </p:nvSpPr>
        <p:spPr>
          <a:xfrm>
            <a:off x="8055374" y="5248306"/>
            <a:ext cx="3707090"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17" name="Picture Placeholder 16">
            <a:extLst>
              <a:ext uri="{FF2B5EF4-FFF2-40B4-BE49-F238E27FC236}">
                <a16:creationId xmlns:a16="http://schemas.microsoft.com/office/drawing/2014/main" id="{DF6EC192-3296-4CCE-87E3-82CF809BC812}"/>
              </a:ext>
            </a:extLst>
          </p:cNvPr>
          <p:cNvSpPr>
            <a:spLocks noGrp="1"/>
          </p:cNvSpPr>
          <p:nvPr>
            <p:ph type="pic" sz="quarter" idx="11" hasCustomPrompt="1"/>
          </p:nvPr>
        </p:nvSpPr>
        <p:spPr>
          <a:xfrm>
            <a:off x="569604" y="2951149"/>
            <a:ext cx="3396610" cy="2000899"/>
          </a:xfrm>
          <a:solidFill>
            <a:schemeClr val="bg1"/>
          </a:solidFill>
        </p:spPr>
        <p:txBody>
          <a:bodyPr anchor="ctr">
            <a:noAutofit/>
          </a:bodyPr>
          <a:lstStyle>
            <a:lvl1pPr algn="ctr">
              <a:defRPr sz="1600"/>
            </a:lvl1pPr>
          </a:lstStyle>
          <a:p>
            <a:r>
              <a:rPr lang="en-US"/>
              <a:t>Screenshot</a:t>
            </a:r>
          </a:p>
        </p:txBody>
      </p:sp>
      <p:sp>
        <p:nvSpPr>
          <p:cNvPr id="18" name="Picture Placeholder 16">
            <a:extLst>
              <a:ext uri="{FF2B5EF4-FFF2-40B4-BE49-F238E27FC236}">
                <a16:creationId xmlns:a16="http://schemas.microsoft.com/office/drawing/2014/main" id="{8C946D49-F23C-4B55-ABC7-B4982E417E81}"/>
              </a:ext>
            </a:extLst>
          </p:cNvPr>
          <p:cNvSpPr>
            <a:spLocks noGrp="1"/>
          </p:cNvSpPr>
          <p:nvPr>
            <p:ph type="pic" sz="quarter" idx="12"/>
          </p:nvPr>
        </p:nvSpPr>
        <p:spPr>
          <a:xfrm>
            <a:off x="4376716" y="2951149"/>
            <a:ext cx="3396610" cy="2000899"/>
          </a:xfrm>
          <a:solidFill>
            <a:schemeClr val="bg1"/>
          </a:solidFill>
        </p:spPr>
        <p:txBody>
          <a:bodyPr vert="horz" wrap="square" lIns="0" tIns="0" rIns="0" bIns="0" rtlCol="0" anchor="ctr">
            <a:noAutofit/>
          </a:bodyPr>
          <a:lstStyle>
            <a:lvl1pPr>
              <a:defRPr lang="en-US" sz="1600"/>
            </a:lvl1pPr>
          </a:lstStyle>
          <a:p>
            <a:pPr lvl="0" algn="ctr"/>
            <a:endParaRPr lang="en-US"/>
          </a:p>
        </p:txBody>
      </p:sp>
      <p:sp>
        <p:nvSpPr>
          <p:cNvPr id="19" name="Picture Placeholder 16">
            <a:extLst>
              <a:ext uri="{FF2B5EF4-FFF2-40B4-BE49-F238E27FC236}">
                <a16:creationId xmlns:a16="http://schemas.microsoft.com/office/drawing/2014/main" id="{54DB73C9-00B3-4551-BE67-07A052AAD210}"/>
              </a:ext>
            </a:extLst>
          </p:cNvPr>
          <p:cNvSpPr>
            <a:spLocks noGrp="1"/>
          </p:cNvSpPr>
          <p:nvPr>
            <p:ph type="pic" sz="quarter" idx="13"/>
          </p:nvPr>
        </p:nvSpPr>
        <p:spPr>
          <a:xfrm>
            <a:off x="8183829" y="2951149"/>
            <a:ext cx="3396610" cy="2000899"/>
          </a:xfrm>
          <a:solidFill>
            <a:schemeClr val="bg1"/>
          </a:solidFill>
        </p:spPr>
        <p:txBody>
          <a:bodyPr vert="horz" wrap="square" lIns="0" tIns="0" rIns="0" bIns="0" rtlCol="0" anchor="ctr">
            <a:noAutofit/>
          </a:bodyPr>
          <a:lstStyle>
            <a:lvl1pPr>
              <a:defRPr lang="en-US" sz="1600"/>
            </a:lvl1pPr>
          </a:lstStyle>
          <a:p>
            <a:pPr lvl="0" algn="ctr"/>
            <a:endParaRPr lang="en-US"/>
          </a:p>
        </p:txBody>
      </p:sp>
      <p:sp>
        <p:nvSpPr>
          <p:cNvPr id="9" name="Title Placeholder 1">
            <a:extLst>
              <a:ext uri="{FF2B5EF4-FFF2-40B4-BE49-F238E27FC236}">
                <a16:creationId xmlns:a16="http://schemas.microsoft.com/office/drawing/2014/main" id="{2934D783-76B7-4B2D-A0BE-5A3A02E34E20}"/>
              </a:ext>
            </a:extLst>
          </p:cNvPr>
          <p:cNvSpPr>
            <a:spLocks noGrp="1"/>
          </p:cNvSpPr>
          <p:nvPr>
            <p:ph type="title" hasCustomPrompt="1"/>
          </p:nvPr>
        </p:nvSpPr>
        <p:spPr>
          <a:xfrm>
            <a:off x="426424" y="1384843"/>
            <a:ext cx="11336039" cy="549159"/>
          </a:xfrm>
          <a:prstGeom prst="rect">
            <a:avLst/>
          </a:prstGeom>
          <a:noFill/>
        </p:spPr>
        <p:txBody>
          <a:bodyPr wrap="square" anchor="t">
            <a:noAutofit/>
          </a:bodyPr>
          <a:lstStyle>
            <a:lvl1pPr algn="ctr">
              <a:defRPr lang="en-US"/>
            </a:lvl1pPr>
          </a:lstStyle>
          <a:p>
            <a:pPr marL="0" lvl="0" algn="ctr"/>
            <a:r>
              <a:rPr lang="en-US"/>
              <a:t>Title</a:t>
            </a:r>
          </a:p>
        </p:txBody>
      </p:sp>
    </p:spTree>
    <p:extLst>
      <p:ext uri="{BB962C8B-B14F-4D97-AF65-F5344CB8AC3E}">
        <p14:creationId xmlns:p14="http://schemas.microsoft.com/office/powerpoint/2010/main" val="2191284942"/>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Workflow 2">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465F22B2-5C6F-4F81-BEF5-9630955A89B7}"/>
              </a:ext>
            </a:extLst>
          </p:cNvPr>
          <p:cNvSpPr>
            <a:spLocks noGrp="1"/>
          </p:cNvSpPr>
          <p:nvPr>
            <p:ph type="body" sz="quarter" idx="14"/>
          </p:nvPr>
        </p:nvSpPr>
        <p:spPr>
          <a:xfrm>
            <a:off x="424868" y="5248306"/>
            <a:ext cx="3711199"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22" name="Text Placeholder 20">
            <a:extLst>
              <a:ext uri="{FF2B5EF4-FFF2-40B4-BE49-F238E27FC236}">
                <a16:creationId xmlns:a16="http://schemas.microsoft.com/office/drawing/2014/main" id="{14E04555-C3EC-42A0-A2FB-D0CF6D8D1EB1}"/>
              </a:ext>
            </a:extLst>
          </p:cNvPr>
          <p:cNvSpPr>
            <a:spLocks noGrp="1"/>
          </p:cNvSpPr>
          <p:nvPr>
            <p:ph type="body" sz="quarter" idx="15"/>
          </p:nvPr>
        </p:nvSpPr>
        <p:spPr>
          <a:xfrm>
            <a:off x="4240121" y="5248306"/>
            <a:ext cx="3711199"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23" name="Text Placeholder 20">
            <a:extLst>
              <a:ext uri="{FF2B5EF4-FFF2-40B4-BE49-F238E27FC236}">
                <a16:creationId xmlns:a16="http://schemas.microsoft.com/office/drawing/2014/main" id="{727EE30A-C07C-4448-B0D9-9ED2EB526A8B}"/>
              </a:ext>
            </a:extLst>
          </p:cNvPr>
          <p:cNvSpPr>
            <a:spLocks noGrp="1"/>
          </p:cNvSpPr>
          <p:nvPr>
            <p:ph type="body" sz="quarter" idx="16"/>
          </p:nvPr>
        </p:nvSpPr>
        <p:spPr>
          <a:xfrm>
            <a:off x="8055374" y="5248306"/>
            <a:ext cx="3707090"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1384843"/>
            <a:ext cx="11336039" cy="549159"/>
          </a:xfrm>
          <a:prstGeom prst="rect">
            <a:avLst/>
          </a:prstGeom>
          <a:noFill/>
        </p:spPr>
        <p:txBody>
          <a:bodyPr wrap="square" anchor="t">
            <a:noAutofit/>
          </a:bodyPr>
          <a:lstStyle>
            <a:lvl1pPr algn="ctr">
              <a:defRPr lang="en-US"/>
            </a:lvl1pPr>
          </a:lstStyle>
          <a:p>
            <a:pPr marL="0" lvl="0" algn="ctr"/>
            <a:r>
              <a:rPr lang="en-US"/>
              <a:t>Title</a:t>
            </a:r>
          </a:p>
        </p:txBody>
      </p:sp>
      <p:sp>
        <p:nvSpPr>
          <p:cNvPr id="17" name="Picture Placeholder 16">
            <a:extLst>
              <a:ext uri="{FF2B5EF4-FFF2-40B4-BE49-F238E27FC236}">
                <a16:creationId xmlns:a16="http://schemas.microsoft.com/office/drawing/2014/main" id="{DF6EC192-3296-4CCE-87E3-82CF809BC812}"/>
              </a:ext>
            </a:extLst>
          </p:cNvPr>
          <p:cNvSpPr>
            <a:spLocks noGrp="1"/>
          </p:cNvSpPr>
          <p:nvPr>
            <p:ph type="pic" sz="quarter" idx="11" hasCustomPrompt="1"/>
          </p:nvPr>
        </p:nvSpPr>
        <p:spPr>
          <a:xfrm>
            <a:off x="569604" y="2951149"/>
            <a:ext cx="3396610" cy="2000899"/>
          </a:xfrm>
          <a:solidFill>
            <a:schemeClr val="bg1"/>
          </a:solidFill>
        </p:spPr>
        <p:txBody>
          <a:bodyPr anchor="ctr">
            <a:noAutofit/>
          </a:bodyPr>
          <a:lstStyle>
            <a:lvl1pPr algn="ctr">
              <a:defRPr sz="1600"/>
            </a:lvl1pPr>
          </a:lstStyle>
          <a:p>
            <a:r>
              <a:rPr lang="en-US"/>
              <a:t>Screenshot</a:t>
            </a:r>
          </a:p>
        </p:txBody>
      </p:sp>
      <p:sp>
        <p:nvSpPr>
          <p:cNvPr id="18" name="Picture Placeholder 16">
            <a:extLst>
              <a:ext uri="{FF2B5EF4-FFF2-40B4-BE49-F238E27FC236}">
                <a16:creationId xmlns:a16="http://schemas.microsoft.com/office/drawing/2014/main" id="{8C946D49-F23C-4B55-ABC7-B4982E417E81}"/>
              </a:ext>
            </a:extLst>
          </p:cNvPr>
          <p:cNvSpPr>
            <a:spLocks noGrp="1"/>
          </p:cNvSpPr>
          <p:nvPr>
            <p:ph type="pic" sz="quarter" idx="12"/>
          </p:nvPr>
        </p:nvSpPr>
        <p:spPr>
          <a:xfrm>
            <a:off x="4376716" y="2951149"/>
            <a:ext cx="3396610" cy="2000899"/>
          </a:xfrm>
          <a:solidFill>
            <a:schemeClr val="bg1"/>
          </a:solidFill>
        </p:spPr>
        <p:txBody>
          <a:bodyPr vert="horz" wrap="square" lIns="0" tIns="0" rIns="0" bIns="0" rtlCol="0" anchor="ctr">
            <a:noAutofit/>
          </a:bodyPr>
          <a:lstStyle>
            <a:lvl1pPr>
              <a:defRPr lang="en-US" sz="1600"/>
            </a:lvl1pPr>
          </a:lstStyle>
          <a:p>
            <a:pPr lvl="0" algn="ctr"/>
            <a:endParaRPr lang="en-US"/>
          </a:p>
        </p:txBody>
      </p:sp>
      <p:sp>
        <p:nvSpPr>
          <p:cNvPr id="19" name="Picture Placeholder 16">
            <a:extLst>
              <a:ext uri="{FF2B5EF4-FFF2-40B4-BE49-F238E27FC236}">
                <a16:creationId xmlns:a16="http://schemas.microsoft.com/office/drawing/2014/main" id="{54DB73C9-00B3-4551-BE67-07A052AAD210}"/>
              </a:ext>
            </a:extLst>
          </p:cNvPr>
          <p:cNvSpPr>
            <a:spLocks noGrp="1"/>
          </p:cNvSpPr>
          <p:nvPr>
            <p:ph type="pic" sz="quarter" idx="13"/>
          </p:nvPr>
        </p:nvSpPr>
        <p:spPr>
          <a:xfrm>
            <a:off x="8183829" y="2951149"/>
            <a:ext cx="3396610" cy="2000899"/>
          </a:xfrm>
          <a:solidFill>
            <a:schemeClr val="bg1"/>
          </a:solidFill>
        </p:spPr>
        <p:txBody>
          <a:bodyPr vert="horz" wrap="square" lIns="0" tIns="0" rIns="0" bIns="0" rtlCol="0" anchor="ctr">
            <a:noAutofit/>
          </a:bodyPr>
          <a:lstStyle>
            <a:lvl1pPr>
              <a:defRPr lang="en-US" sz="1600"/>
            </a:lvl1pPr>
          </a:lstStyle>
          <a:p>
            <a:pPr lvl="0" algn="ctr"/>
            <a:endParaRPr lang="en-US"/>
          </a:p>
        </p:txBody>
      </p:sp>
    </p:spTree>
    <p:extLst>
      <p:ext uri="{BB962C8B-B14F-4D97-AF65-F5344CB8AC3E}">
        <p14:creationId xmlns:p14="http://schemas.microsoft.com/office/powerpoint/2010/main" val="332944938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2000">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500997968"/>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3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7056089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5558AF"/>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3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27629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2999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7" name="Content Placeholder 3"/>
          <p:cNvSpPr>
            <a:spLocks noGrp="1"/>
          </p:cNvSpPr>
          <p:nvPr>
            <p:ph sz="quarter" idx="15" hasCustomPrompt="1"/>
          </p:nvPr>
        </p:nvSpPr>
        <p:spPr>
          <a:xfrm>
            <a:off x="457201" y="1051560"/>
            <a:ext cx="11277600" cy="358859"/>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Click to edit text</a:t>
            </a:r>
          </a:p>
        </p:txBody>
      </p:sp>
      <p:sp>
        <p:nvSpPr>
          <p:cNvPr id="38" name="Shape 69"/>
          <p:cNvSpPr txBox="1">
            <a:spLocks noGrp="1"/>
          </p:cNvSpPr>
          <p:nvPr>
            <p:ph type="body" idx="44" hasCustomPrompt="1"/>
          </p:nvPr>
        </p:nvSpPr>
        <p:spPr>
          <a:xfrm>
            <a:off x="473102" y="242086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1" name="Shape 69"/>
          <p:cNvSpPr txBox="1">
            <a:spLocks noGrp="1"/>
          </p:cNvSpPr>
          <p:nvPr>
            <p:ph type="body" idx="47" hasCustomPrompt="1"/>
          </p:nvPr>
        </p:nvSpPr>
        <p:spPr>
          <a:xfrm>
            <a:off x="473102" y="396102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6994127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24473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5558AF"/>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6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6152008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07075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2B54363-C018-4343-A3D8-4DC8D133C370}"/>
              </a:ext>
            </a:extLst>
          </p:cNvPr>
          <p:cNvGrpSpPr/>
          <p:nvPr userDrawn="1"/>
        </p:nvGrpSpPr>
        <p:grpSpPr>
          <a:xfrm>
            <a:off x="4913053" y="1161481"/>
            <a:ext cx="7278947" cy="5696033"/>
            <a:chOff x="5026084" y="1184275"/>
            <a:chExt cx="7424905" cy="5810250"/>
          </a:xfrm>
        </p:grpSpPr>
        <p:pic>
          <p:nvPicPr>
            <p:cNvPr id="5" name="Picture 4" descr="A screenshot of a computer&#10;&#10;Description generated with very high confidence">
              <a:extLst>
                <a:ext uri="{FF2B5EF4-FFF2-40B4-BE49-F238E27FC236}">
                  <a16:creationId xmlns:a16="http://schemas.microsoft.com/office/drawing/2014/main" id="{480C916E-AB00-4B8D-A691-ED0539F623A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026084" y="1184275"/>
              <a:ext cx="7424905" cy="5810250"/>
            </a:xfrm>
            <a:prstGeom prst="rect">
              <a:avLst/>
            </a:prstGeom>
          </p:spPr>
        </p:pic>
        <p:pic>
          <p:nvPicPr>
            <p:cNvPr id="6" name="Picture 5">
              <a:extLst>
                <a:ext uri="{FF2B5EF4-FFF2-40B4-BE49-F238E27FC236}">
                  <a16:creationId xmlns:a16="http://schemas.microsoft.com/office/drawing/2014/main" id="{D6282BD7-E62E-4D6B-8024-07E54812163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623985" y="1447796"/>
              <a:ext cx="6827004" cy="4907188"/>
            </a:xfrm>
            <a:prstGeom prst="rect">
              <a:avLst/>
            </a:prstGeom>
          </p:spPr>
        </p:pic>
      </p:grpSp>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200"/>
            </a:lvl1pPr>
          </a:lstStyle>
          <a:p>
            <a:pPr lvl="0"/>
            <a:r>
              <a:rPr lang="en-US"/>
              <a:t>Title</a:t>
            </a:r>
          </a:p>
        </p:txBody>
      </p:sp>
    </p:spTree>
    <p:extLst>
      <p:ext uri="{BB962C8B-B14F-4D97-AF65-F5344CB8AC3E}">
        <p14:creationId xmlns:p14="http://schemas.microsoft.com/office/powerpoint/2010/main" val="3826058876"/>
      </p:ext>
    </p:extLst>
  </p:cSld>
  <p:clrMapOvr>
    <a:masterClrMapping/>
  </p:clrMapOvr>
  <p:transition>
    <p:fade/>
  </p:transition>
  <p:extLst>
    <p:ext uri="{DCECCB84-F9BA-43D5-87BE-67443E8EF086}">
      <p15:sldGuideLst xmlns:p15="http://schemas.microsoft.com/office/powerpoint/2012/main">
        <p15:guide id="1" orient="horz" pos="1008" userDrawn="1">
          <p15:clr>
            <a:srgbClr val="FBAE40"/>
          </p15:clr>
        </p15:guide>
        <p15:guide id="2" orient="horz" pos="3911" userDrawn="1">
          <p15:clr>
            <a:srgbClr val="FBAE40"/>
          </p15:clr>
        </p15:guide>
        <p15:guide id="3" pos="3470" userDrawn="1">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7272-0CCE-C344-BAB3-692EC2265E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BE387F6-AE4F-844C-9897-49608467D8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AA157E8-E0BB-5F40-9C43-A1BA44385226}"/>
              </a:ext>
            </a:extLst>
          </p:cNvPr>
          <p:cNvSpPr>
            <a:spLocks noGrp="1"/>
          </p:cNvSpPr>
          <p:nvPr>
            <p:ph type="dt" sz="half" idx="10"/>
          </p:nvPr>
        </p:nvSpPr>
        <p:spPr/>
        <p:txBody>
          <a:bodyPr/>
          <a:lstStyle/>
          <a:p>
            <a:fld id="{D471FA12-873C-4FA0-8CDF-8299B5789038}" type="datetime1">
              <a:rPr lang="en-US" smtClean="0"/>
              <a:t>3/31/2020</a:t>
            </a:fld>
            <a:endParaRPr lang="en-US"/>
          </a:p>
        </p:txBody>
      </p:sp>
      <p:sp>
        <p:nvSpPr>
          <p:cNvPr id="5" name="Footer Placeholder 4">
            <a:extLst>
              <a:ext uri="{FF2B5EF4-FFF2-40B4-BE49-F238E27FC236}">
                <a16:creationId xmlns:a16="http://schemas.microsoft.com/office/drawing/2014/main" id="{012C0780-CFF6-5D49-B557-A258153E23E2}"/>
              </a:ext>
            </a:extLst>
          </p:cNvPr>
          <p:cNvSpPr>
            <a:spLocks noGrp="1"/>
          </p:cNvSpPr>
          <p:nvPr>
            <p:ph type="ftr" sz="quarter" idx="11"/>
          </p:nvPr>
        </p:nvSpPr>
        <p:spPr/>
        <p:txBody>
          <a:bodyPr/>
          <a:lstStyle/>
          <a:p>
            <a:r>
              <a:rPr lang="en-US"/>
              <a:t>Microsoft Internal Only</a:t>
            </a:r>
          </a:p>
        </p:txBody>
      </p:sp>
      <p:sp>
        <p:nvSpPr>
          <p:cNvPr id="6" name="Slide Number Placeholder 5">
            <a:extLst>
              <a:ext uri="{FF2B5EF4-FFF2-40B4-BE49-F238E27FC236}">
                <a16:creationId xmlns:a16="http://schemas.microsoft.com/office/drawing/2014/main" id="{48B9C8CD-136D-8841-AE0E-0398FD6D8432}"/>
              </a:ext>
            </a:extLst>
          </p:cNvPr>
          <p:cNvSpPr>
            <a:spLocks noGrp="1"/>
          </p:cNvSpPr>
          <p:nvPr>
            <p:ph type="sldNum" sz="quarter" idx="12"/>
          </p:nvPr>
        </p:nvSpPr>
        <p:spPr/>
        <p:txBody>
          <a:bodyPr/>
          <a:lstStyle/>
          <a:p>
            <a:fld id="{172466E7-B117-D244-8813-42135C492201}" type="slidenum">
              <a:rPr lang="en-US" smtClean="0"/>
              <a:t>‹#›</a:t>
            </a:fld>
            <a:endParaRPr lang="en-US"/>
          </a:p>
        </p:txBody>
      </p:sp>
    </p:spTree>
    <p:extLst>
      <p:ext uri="{BB962C8B-B14F-4D97-AF65-F5344CB8AC3E}">
        <p14:creationId xmlns:p14="http://schemas.microsoft.com/office/powerpoint/2010/main" val="440679702"/>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04ED2-3D60-5940-AC42-81334C3DF3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C7F1E8-2800-6041-9F92-459065956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26AE87-B966-DD45-8047-5A2535854CBD}"/>
              </a:ext>
            </a:extLst>
          </p:cNvPr>
          <p:cNvSpPr>
            <a:spLocks noGrp="1"/>
          </p:cNvSpPr>
          <p:nvPr>
            <p:ph type="dt" sz="half" idx="10"/>
          </p:nvPr>
        </p:nvSpPr>
        <p:spPr/>
        <p:txBody>
          <a:bodyPr/>
          <a:lstStyle/>
          <a:p>
            <a:fld id="{2919DE07-228A-46A1-BAE9-3EF2B85A1DC1}" type="datetime1">
              <a:rPr lang="en-US" smtClean="0"/>
              <a:t>3/31/2020</a:t>
            </a:fld>
            <a:endParaRPr lang="en-US"/>
          </a:p>
        </p:txBody>
      </p:sp>
      <p:sp>
        <p:nvSpPr>
          <p:cNvPr id="5" name="Footer Placeholder 4">
            <a:extLst>
              <a:ext uri="{FF2B5EF4-FFF2-40B4-BE49-F238E27FC236}">
                <a16:creationId xmlns:a16="http://schemas.microsoft.com/office/drawing/2014/main" id="{1E117861-CA28-994D-9B54-9D1DAE1C8F29}"/>
              </a:ext>
            </a:extLst>
          </p:cNvPr>
          <p:cNvSpPr>
            <a:spLocks noGrp="1"/>
          </p:cNvSpPr>
          <p:nvPr>
            <p:ph type="ftr" sz="quarter" idx="11"/>
          </p:nvPr>
        </p:nvSpPr>
        <p:spPr/>
        <p:txBody>
          <a:bodyPr/>
          <a:lstStyle/>
          <a:p>
            <a:r>
              <a:rPr lang="en-US"/>
              <a:t>Microsoft Internal Only</a:t>
            </a:r>
          </a:p>
        </p:txBody>
      </p:sp>
      <p:sp>
        <p:nvSpPr>
          <p:cNvPr id="6" name="Slide Number Placeholder 5">
            <a:extLst>
              <a:ext uri="{FF2B5EF4-FFF2-40B4-BE49-F238E27FC236}">
                <a16:creationId xmlns:a16="http://schemas.microsoft.com/office/drawing/2014/main" id="{E04F652A-83ED-FC43-B162-4B42BC14CB1D}"/>
              </a:ext>
            </a:extLst>
          </p:cNvPr>
          <p:cNvSpPr>
            <a:spLocks noGrp="1"/>
          </p:cNvSpPr>
          <p:nvPr>
            <p:ph type="sldNum" sz="quarter" idx="12"/>
          </p:nvPr>
        </p:nvSpPr>
        <p:spPr/>
        <p:txBody>
          <a:bodyPr/>
          <a:lstStyle/>
          <a:p>
            <a:fld id="{172466E7-B117-D244-8813-42135C492201}" type="slidenum">
              <a:rPr lang="en-US" smtClean="0"/>
              <a:t>‹#›</a:t>
            </a:fld>
            <a:endParaRPr lang="en-US"/>
          </a:p>
        </p:txBody>
      </p:sp>
    </p:spTree>
    <p:extLst>
      <p:ext uri="{BB962C8B-B14F-4D97-AF65-F5344CB8AC3E}">
        <p14:creationId xmlns:p14="http://schemas.microsoft.com/office/powerpoint/2010/main" val="143643615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6839-AD29-CE4F-8CDA-99D0659615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610ED41-548A-7047-97F5-4EC319A0CB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86CA8E4-AFD1-7B49-B2CF-B27A206F02D7}"/>
              </a:ext>
            </a:extLst>
          </p:cNvPr>
          <p:cNvSpPr>
            <a:spLocks noGrp="1"/>
          </p:cNvSpPr>
          <p:nvPr>
            <p:ph type="dt" sz="half" idx="10"/>
          </p:nvPr>
        </p:nvSpPr>
        <p:spPr/>
        <p:txBody>
          <a:bodyPr/>
          <a:lstStyle/>
          <a:p>
            <a:fld id="{FDDFE994-40D4-4E11-9D02-7F2042608F62}" type="datetime1">
              <a:rPr lang="en-US" smtClean="0"/>
              <a:t>3/31/2020</a:t>
            </a:fld>
            <a:endParaRPr lang="en-US"/>
          </a:p>
        </p:txBody>
      </p:sp>
      <p:sp>
        <p:nvSpPr>
          <p:cNvPr id="5" name="Footer Placeholder 4">
            <a:extLst>
              <a:ext uri="{FF2B5EF4-FFF2-40B4-BE49-F238E27FC236}">
                <a16:creationId xmlns:a16="http://schemas.microsoft.com/office/drawing/2014/main" id="{64564EA5-FBE5-654F-89C4-62746DE09065}"/>
              </a:ext>
            </a:extLst>
          </p:cNvPr>
          <p:cNvSpPr>
            <a:spLocks noGrp="1"/>
          </p:cNvSpPr>
          <p:nvPr>
            <p:ph type="ftr" sz="quarter" idx="11"/>
          </p:nvPr>
        </p:nvSpPr>
        <p:spPr/>
        <p:txBody>
          <a:bodyPr/>
          <a:lstStyle/>
          <a:p>
            <a:r>
              <a:rPr lang="en-US"/>
              <a:t>Microsoft Internal Only</a:t>
            </a:r>
          </a:p>
        </p:txBody>
      </p:sp>
      <p:sp>
        <p:nvSpPr>
          <p:cNvPr id="6" name="Slide Number Placeholder 5">
            <a:extLst>
              <a:ext uri="{FF2B5EF4-FFF2-40B4-BE49-F238E27FC236}">
                <a16:creationId xmlns:a16="http://schemas.microsoft.com/office/drawing/2014/main" id="{FD3C5AAF-FE33-C941-9243-27E740B19322}"/>
              </a:ext>
            </a:extLst>
          </p:cNvPr>
          <p:cNvSpPr>
            <a:spLocks noGrp="1"/>
          </p:cNvSpPr>
          <p:nvPr>
            <p:ph type="sldNum" sz="quarter" idx="12"/>
          </p:nvPr>
        </p:nvSpPr>
        <p:spPr/>
        <p:txBody>
          <a:bodyPr/>
          <a:lstStyle/>
          <a:p>
            <a:fld id="{172466E7-B117-D244-8813-42135C492201}" type="slidenum">
              <a:rPr lang="en-US" smtClean="0"/>
              <a:t>‹#›</a:t>
            </a:fld>
            <a:endParaRPr lang="en-US"/>
          </a:p>
        </p:txBody>
      </p:sp>
    </p:spTree>
    <p:extLst>
      <p:ext uri="{BB962C8B-B14F-4D97-AF65-F5344CB8AC3E}">
        <p14:creationId xmlns:p14="http://schemas.microsoft.com/office/powerpoint/2010/main" val="693027005"/>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2896C-FC40-F841-859A-FBC2EC8BE7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16A4CF-64F8-D24D-AAB6-9885D7EA970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292DCF3-3AA7-9F47-8E01-10641F0C96A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3FA3FEF-8633-BE48-A705-61CD2C4A8D6D}"/>
              </a:ext>
            </a:extLst>
          </p:cNvPr>
          <p:cNvSpPr>
            <a:spLocks noGrp="1"/>
          </p:cNvSpPr>
          <p:nvPr>
            <p:ph type="dt" sz="half" idx="10"/>
          </p:nvPr>
        </p:nvSpPr>
        <p:spPr/>
        <p:txBody>
          <a:bodyPr/>
          <a:lstStyle/>
          <a:p>
            <a:fld id="{8B7BC858-4A5F-4523-AD00-73AC2476342E}" type="datetime1">
              <a:rPr lang="en-US" smtClean="0"/>
              <a:t>3/31/2020</a:t>
            </a:fld>
            <a:endParaRPr lang="en-US"/>
          </a:p>
        </p:txBody>
      </p:sp>
      <p:sp>
        <p:nvSpPr>
          <p:cNvPr id="6" name="Footer Placeholder 5">
            <a:extLst>
              <a:ext uri="{FF2B5EF4-FFF2-40B4-BE49-F238E27FC236}">
                <a16:creationId xmlns:a16="http://schemas.microsoft.com/office/drawing/2014/main" id="{287B0DF2-C18C-E449-B0C3-B0207A4F45C9}"/>
              </a:ext>
            </a:extLst>
          </p:cNvPr>
          <p:cNvSpPr>
            <a:spLocks noGrp="1"/>
          </p:cNvSpPr>
          <p:nvPr>
            <p:ph type="ftr" sz="quarter" idx="11"/>
          </p:nvPr>
        </p:nvSpPr>
        <p:spPr/>
        <p:txBody>
          <a:bodyPr/>
          <a:lstStyle/>
          <a:p>
            <a:r>
              <a:rPr lang="en-US"/>
              <a:t>Microsoft Internal Only</a:t>
            </a:r>
          </a:p>
        </p:txBody>
      </p:sp>
      <p:sp>
        <p:nvSpPr>
          <p:cNvPr id="7" name="Slide Number Placeholder 6">
            <a:extLst>
              <a:ext uri="{FF2B5EF4-FFF2-40B4-BE49-F238E27FC236}">
                <a16:creationId xmlns:a16="http://schemas.microsoft.com/office/drawing/2014/main" id="{91DB5B0E-8040-AE4C-B5B1-132E2146CF90}"/>
              </a:ext>
            </a:extLst>
          </p:cNvPr>
          <p:cNvSpPr>
            <a:spLocks noGrp="1"/>
          </p:cNvSpPr>
          <p:nvPr>
            <p:ph type="sldNum" sz="quarter" idx="12"/>
          </p:nvPr>
        </p:nvSpPr>
        <p:spPr/>
        <p:txBody>
          <a:bodyPr/>
          <a:lstStyle/>
          <a:p>
            <a:fld id="{172466E7-B117-D244-8813-42135C492201}" type="slidenum">
              <a:rPr lang="en-US" smtClean="0"/>
              <a:t>‹#›</a:t>
            </a:fld>
            <a:endParaRPr lang="en-US"/>
          </a:p>
        </p:txBody>
      </p:sp>
    </p:spTree>
    <p:extLst>
      <p:ext uri="{BB962C8B-B14F-4D97-AF65-F5344CB8AC3E}">
        <p14:creationId xmlns:p14="http://schemas.microsoft.com/office/powerpoint/2010/main" val="8049788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D6835-A30E-F94D-9A8D-C795C998062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CA880A8-EA2D-0D42-B4D1-C862BBF57E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1B2936-58FD-3C44-A4DC-3F85E28BA0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F0CF3A8-3D0B-4349-A562-BDB7E936B9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B3F5A7-E57D-6A40-BBC6-36A665F9AA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E34BF3-BBBB-1244-9265-37523E18CFDB}"/>
              </a:ext>
            </a:extLst>
          </p:cNvPr>
          <p:cNvSpPr>
            <a:spLocks noGrp="1"/>
          </p:cNvSpPr>
          <p:nvPr>
            <p:ph type="dt" sz="half" idx="10"/>
          </p:nvPr>
        </p:nvSpPr>
        <p:spPr/>
        <p:txBody>
          <a:bodyPr/>
          <a:lstStyle/>
          <a:p>
            <a:fld id="{3A0B5516-3CB5-485A-BA1F-5920086501CD}" type="datetime1">
              <a:rPr lang="en-US" smtClean="0"/>
              <a:t>3/31/2020</a:t>
            </a:fld>
            <a:endParaRPr lang="en-US"/>
          </a:p>
        </p:txBody>
      </p:sp>
      <p:sp>
        <p:nvSpPr>
          <p:cNvPr id="8" name="Footer Placeholder 7">
            <a:extLst>
              <a:ext uri="{FF2B5EF4-FFF2-40B4-BE49-F238E27FC236}">
                <a16:creationId xmlns:a16="http://schemas.microsoft.com/office/drawing/2014/main" id="{26C60C69-328E-0E44-895E-91330DDBACB0}"/>
              </a:ext>
            </a:extLst>
          </p:cNvPr>
          <p:cNvSpPr>
            <a:spLocks noGrp="1"/>
          </p:cNvSpPr>
          <p:nvPr>
            <p:ph type="ftr" sz="quarter" idx="11"/>
          </p:nvPr>
        </p:nvSpPr>
        <p:spPr/>
        <p:txBody>
          <a:bodyPr/>
          <a:lstStyle/>
          <a:p>
            <a:r>
              <a:rPr lang="en-US"/>
              <a:t>Microsoft Internal Only</a:t>
            </a:r>
          </a:p>
        </p:txBody>
      </p:sp>
      <p:sp>
        <p:nvSpPr>
          <p:cNvPr id="9" name="Slide Number Placeholder 8">
            <a:extLst>
              <a:ext uri="{FF2B5EF4-FFF2-40B4-BE49-F238E27FC236}">
                <a16:creationId xmlns:a16="http://schemas.microsoft.com/office/drawing/2014/main" id="{65715BCA-4E99-124F-99C0-0F3EE7268D87}"/>
              </a:ext>
            </a:extLst>
          </p:cNvPr>
          <p:cNvSpPr>
            <a:spLocks noGrp="1"/>
          </p:cNvSpPr>
          <p:nvPr>
            <p:ph type="sldNum" sz="quarter" idx="12"/>
          </p:nvPr>
        </p:nvSpPr>
        <p:spPr/>
        <p:txBody>
          <a:bodyPr/>
          <a:lstStyle/>
          <a:p>
            <a:fld id="{172466E7-B117-D244-8813-42135C492201}" type="slidenum">
              <a:rPr lang="en-US" smtClean="0"/>
              <a:t>‹#›</a:t>
            </a:fld>
            <a:endParaRPr lang="en-US"/>
          </a:p>
        </p:txBody>
      </p:sp>
    </p:spTree>
    <p:extLst>
      <p:ext uri="{BB962C8B-B14F-4D97-AF65-F5344CB8AC3E}">
        <p14:creationId xmlns:p14="http://schemas.microsoft.com/office/powerpoint/2010/main" val="748156752"/>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D5EE-548F-0B48-A8F0-DF3A9D8376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8398B86-AD15-F344-8460-5767D19EA7AB}"/>
              </a:ext>
            </a:extLst>
          </p:cNvPr>
          <p:cNvSpPr>
            <a:spLocks noGrp="1"/>
          </p:cNvSpPr>
          <p:nvPr>
            <p:ph type="dt" sz="half" idx="10"/>
          </p:nvPr>
        </p:nvSpPr>
        <p:spPr/>
        <p:txBody>
          <a:bodyPr/>
          <a:lstStyle/>
          <a:p>
            <a:fld id="{79854A8E-6024-4938-BBD5-7D5C31882713}" type="datetime1">
              <a:rPr lang="en-US" smtClean="0"/>
              <a:t>3/31/2020</a:t>
            </a:fld>
            <a:endParaRPr lang="en-US"/>
          </a:p>
        </p:txBody>
      </p:sp>
      <p:sp>
        <p:nvSpPr>
          <p:cNvPr id="4" name="Footer Placeholder 3">
            <a:extLst>
              <a:ext uri="{FF2B5EF4-FFF2-40B4-BE49-F238E27FC236}">
                <a16:creationId xmlns:a16="http://schemas.microsoft.com/office/drawing/2014/main" id="{BEAD82AC-B0FC-E844-A1B4-94A5ED697BB8}"/>
              </a:ext>
            </a:extLst>
          </p:cNvPr>
          <p:cNvSpPr>
            <a:spLocks noGrp="1"/>
          </p:cNvSpPr>
          <p:nvPr>
            <p:ph type="ftr" sz="quarter" idx="11"/>
          </p:nvPr>
        </p:nvSpPr>
        <p:spPr/>
        <p:txBody>
          <a:bodyPr/>
          <a:lstStyle/>
          <a:p>
            <a:r>
              <a:rPr lang="en-US"/>
              <a:t>Microsoft Internal Only</a:t>
            </a:r>
          </a:p>
        </p:txBody>
      </p:sp>
      <p:sp>
        <p:nvSpPr>
          <p:cNvPr id="5" name="Slide Number Placeholder 4">
            <a:extLst>
              <a:ext uri="{FF2B5EF4-FFF2-40B4-BE49-F238E27FC236}">
                <a16:creationId xmlns:a16="http://schemas.microsoft.com/office/drawing/2014/main" id="{A7299244-9E27-264B-B13C-65913B9E5034}"/>
              </a:ext>
            </a:extLst>
          </p:cNvPr>
          <p:cNvSpPr>
            <a:spLocks noGrp="1"/>
          </p:cNvSpPr>
          <p:nvPr>
            <p:ph type="sldNum" sz="quarter" idx="12"/>
          </p:nvPr>
        </p:nvSpPr>
        <p:spPr/>
        <p:txBody>
          <a:bodyPr/>
          <a:lstStyle/>
          <a:p>
            <a:fld id="{172466E7-B117-D244-8813-42135C492201}" type="slidenum">
              <a:rPr lang="en-US" smtClean="0"/>
              <a:t>‹#›</a:t>
            </a:fld>
            <a:endParaRPr lang="en-US"/>
          </a:p>
        </p:txBody>
      </p:sp>
    </p:spTree>
    <p:extLst>
      <p:ext uri="{BB962C8B-B14F-4D97-AF65-F5344CB8AC3E}">
        <p14:creationId xmlns:p14="http://schemas.microsoft.com/office/powerpoint/2010/main" val="18631895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73055730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CB1C38-02D2-AC40-8C69-FB01733410F3}"/>
              </a:ext>
            </a:extLst>
          </p:cNvPr>
          <p:cNvSpPr>
            <a:spLocks noGrp="1"/>
          </p:cNvSpPr>
          <p:nvPr>
            <p:ph type="dt" sz="half" idx="10"/>
          </p:nvPr>
        </p:nvSpPr>
        <p:spPr/>
        <p:txBody>
          <a:bodyPr/>
          <a:lstStyle/>
          <a:p>
            <a:fld id="{1A0204A3-73F0-4298-98B7-2D664C3B73CB}" type="datetime1">
              <a:rPr lang="en-US" smtClean="0"/>
              <a:t>3/31/2020</a:t>
            </a:fld>
            <a:endParaRPr lang="en-US"/>
          </a:p>
        </p:txBody>
      </p:sp>
      <p:sp>
        <p:nvSpPr>
          <p:cNvPr id="3" name="Footer Placeholder 2">
            <a:extLst>
              <a:ext uri="{FF2B5EF4-FFF2-40B4-BE49-F238E27FC236}">
                <a16:creationId xmlns:a16="http://schemas.microsoft.com/office/drawing/2014/main" id="{8C5B36F4-BEF8-B945-8772-9A9A2616EFB6}"/>
              </a:ext>
            </a:extLst>
          </p:cNvPr>
          <p:cNvSpPr>
            <a:spLocks noGrp="1"/>
          </p:cNvSpPr>
          <p:nvPr>
            <p:ph type="ftr" sz="quarter" idx="11"/>
          </p:nvPr>
        </p:nvSpPr>
        <p:spPr/>
        <p:txBody>
          <a:bodyPr/>
          <a:lstStyle/>
          <a:p>
            <a:r>
              <a:rPr lang="en-US"/>
              <a:t>Microsoft Internal Only</a:t>
            </a:r>
          </a:p>
        </p:txBody>
      </p:sp>
      <p:sp>
        <p:nvSpPr>
          <p:cNvPr id="4" name="Slide Number Placeholder 3">
            <a:extLst>
              <a:ext uri="{FF2B5EF4-FFF2-40B4-BE49-F238E27FC236}">
                <a16:creationId xmlns:a16="http://schemas.microsoft.com/office/drawing/2014/main" id="{F0B9BDE6-D3DF-5B46-BAF5-86F7D5E813AC}"/>
              </a:ext>
            </a:extLst>
          </p:cNvPr>
          <p:cNvSpPr>
            <a:spLocks noGrp="1"/>
          </p:cNvSpPr>
          <p:nvPr>
            <p:ph type="sldNum" sz="quarter" idx="12"/>
          </p:nvPr>
        </p:nvSpPr>
        <p:spPr/>
        <p:txBody>
          <a:bodyPr/>
          <a:lstStyle/>
          <a:p>
            <a:fld id="{172466E7-B117-D244-8813-42135C492201}" type="slidenum">
              <a:rPr lang="en-US" smtClean="0"/>
              <a:t>‹#›</a:t>
            </a:fld>
            <a:endParaRPr lang="en-US"/>
          </a:p>
        </p:txBody>
      </p:sp>
    </p:spTree>
    <p:extLst>
      <p:ext uri="{BB962C8B-B14F-4D97-AF65-F5344CB8AC3E}">
        <p14:creationId xmlns:p14="http://schemas.microsoft.com/office/powerpoint/2010/main" val="259849245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2D41B-8277-9E4C-8DC4-890238C4D9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1C59E25-A8E3-8840-8FC7-D9A0C2B366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8A62D44-5278-674F-8F7A-654899321D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F18DFD-3C7F-434B-ABB4-756ED7E4E1BE}"/>
              </a:ext>
            </a:extLst>
          </p:cNvPr>
          <p:cNvSpPr>
            <a:spLocks noGrp="1"/>
          </p:cNvSpPr>
          <p:nvPr>
            <p:ph type="dt" sz="half" idx="10"/>
          </p:nvPr>
        </p:nvSpPr>
        <p:spPr/>
        <p:txBody>
          <a:bodyPr/>
          <a:lstStyle/>
          <a:p>
            <a:fld id="{77EEBD09-956C-40E4-93E5-94E11E6248C6}" type="datetime1">
              <a:rPr lang="en-US" smtClean="0"/>
              <a:t>3/31/2020</a:t>
            </a:fld>
            <a:endParaRPr lang="en-US"/>
          </a:p>
        </p:txBody>
      </p:sp>
      <p:sp>
        <p:nvSpPr>
          <p:cNvPr id="6" name="Footer Placeholder 5">
            <a:extLst>
              <a:ext uri="{FF2B5EF4-FFF2-40B4-BE49-F238E27FC236}">
                <a16:creationId xmlns:a16="http://schemas.microsoft.com/office/drawing/2014/main" id="{2FF6075D-666A-FE47-8581-AFDCD96431DB}"/>
              </a:ext>
            </a:extLst>
          </p:cNvPr>
          <p:cNvSpPr>
            <a:spLocks noGrp="1"/>
          </p:cNvSpPr>
          <p:nvPr>
            <p:ph type="ftr" sz="quarter" idx="11"/>
          </p:nvPr>
        </p:nvSpPr>
        <p:spPr/>
        <p:txBody>
          <a:bodyPr/>
          <a:lstStyle/>
          <a:p>
            <a:r>
              <a:rPr lang="en-US"/>
              <a:t>Microsoft Internal Only</a:t>
            </a:r>
          </a:p>
        </p:txBody>
      </p:sp>
      <p:sp>
        <p:nvSpPr>
          <p:cNvPr id="7" name="Slide Number Placeholder 6">
            <a:extLst>
              <a:ext uri="{FF2B5EF4-FFF2-40B4-BE49-F238E27FC236}">
                <a16:creationId xmlns:a16="http://schemas.microsoft.com/office/drawing/2014/main" id="{3F6119B5-8C32-EE4F-826B-16ADF6026689}"/>
              </a:ext>
            </a:extLst>
          </p:cNvPr>
          <p:cNvSpPr>
            <a:spLocks noGrp="1"/>
          </p:cNvSpPr>
          <p:nvPr>
            <p:ph type="sldNum" sz="quarter" idx="12"/>
          </p:nvPr>
        </p:nvSpPr>
        <p:spPr/>
        <p:txBody>
          <a:bodyPr/>
          <a:lstStyle/>
          <a:p>
            <a:fld id="{172466E7-B117-D244-8813-42135C492201}" type="slidenum">
              <a:rPr lang="en-US" smtClean="0"/>
              <a:t>‹#›</a:t>
            </a:fld>
            <a:endParaRPr lang="en-US"/>
          </a:p>
        </p:txBody>
      </p:sp>
    </p:spTree>
    <p:extLst>
      <p:ext uri="{BB962C8B-B14F-4D97-AF65-F5344CB8AC3E}">
        <p14:creationId xmlns:p14="http://schemas.microsoft.com/office/powerpoint/2010/main" val="3502997968"/>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882B2-8F3B-7C40-955C-5C90A2CCAD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C0B4D64-4600-4C4F-A75A-41F811105C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61890E2-4D7B-C943-BE81-9D85574420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F38601-A40D-1D4D-AEF9-B81A8B0859B6}"/>
              </a:ext>
            </a:extLst>
          </p:cNvPr>
          <p:cNvSpPr>
            <a:spLocks noGrp="1"/>
          </p:cNvSpPr>
          <p:nvPr>
            <p:ph type="dt" sz="half" idx="10"/>
          </p:nvPr>
        </p:nvSpPr>
        <p:spPr/>
        <p:txBody>
          <a:bodyPr/>
          <a:lstStyle/>
          <a:p>
            <a:fld id="{CC540209-0C20-4658-8568-A0A1789DF048}" type="datetime1">
              <a:rPr lang="en-US" smtClean="0"/>
              <a:t>3/31/2020</a:t>
            </a:fld>
            <a:endParaRPr lang="en-US"/>
          </a:p>
        </p:txBody>
      </p:sp>
      <p:sp>
        <p:nvSpPr>
          <p:cNvPr id="6" name="Footer Placeholder 5">
            <a:extLst>
              <a:ext uri="{FF2B5EF4-FFF2-40B4-BE49-F238E27FC236}">
                <a16:creationId xmlns:a16="http://schemas.microsoft.com/office/drawing/2014/main" id="{C762BE5F-1A13-ED41-942D-77EBC1470242}"/>
              </a:ext>
            </a:extLst>
          </p:cNvPr>
          <p:cNvSpPr>
            <a:spLocks noGrp="1"/>
          </p:cNvSpPr>
          <p:nvPr>
            <p:ph type="ftr" sz="quarter" idx="11"/>
          </p:nvPr>
        </p:nvSpPr>
        <p:spPr/>
        <p:txBody>
          <a:bodyPr/>
          <a:lstStyle/>
          <a:p>
            <a:r>
              <a:rPr lang="en-US"/>
              <a:t>Microsoft Internal Only</a:t>
            </a:r>
          </a:p>
        </p:txBody>
      </p:sp>
      <p:sp>
        <p:nvSpPr>
          <p:cNvPr id="7" name="Slide Number Placeholder 6">
            <a:extLst>
              <a:ext uri="{FF2B5EF4-FFF2-40B4-BE49-F238E27FC236}">
                <a16:creationId xmlns:a16="http://schemas.microsoft.com/office/drawing/2014/main" id="{283C49F0-C16B-8343-B9CC-E4EA6022AC26}"/>
              </a:ext>
            </a:extLst>
          </p:cNvPr>
          <p:cNvSpPr>
            <a:spLocks noGrp="1"/>
          </p:cNvSpPr>
          <p:nvPr>
            <p:ph type="sldNum" sz="quarter" idx="12"/>
          </p:nvPr>
        </p:nvSpPr>
        <p:spPr/>
        <p:txBody>
          <a:bodyPr/>
          <a:lstStyle/>
          <a:p>
            <a:fld id="{172466E7-B117-D244-8813-42135C492201}" type="slidenum">
              <a:rPr lang="en-US" smtClean="0"/>
              <a:t>‹#›</a:t>
            </a:fld>
            <a:endParaRPr lang="en-US"/>
          </a:p>
        </p:txBody>
      </p:sp>
    </p:spTree>
    <p:extLst>
      <p:ext uri="{BB962C8B-B14F-4D97-AF65-F5344CB8AC3E}">
        <p14:creationId xmlns:p14="http://schemas.microsoft.com/office/powerpoint/2010/main" val="331798263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23F29-9C27-BC42-9558-34CAAD2FCA1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A3AF81B-7816-B948-A107-26AA727D4A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B45B30-BF02-9148-B44C-FDB2638428EC}"/>
              </a:ext>
            </a:extLst>
          </p:cNvPr>
          <p:cNvSpPr>
            <a:spLocks noGrp="1"/>
          </p:cNvSpPr>
          <p:nvPr>
            <p:ph type="dt" sz="half" idx="10"/>
          </p:nvPr>
        </p:nvSpPr>
        <p:spPr/>
        <p:txBody>
          <a:bodyPr/>
          <a:lstStyle/>
          <a:p>
            <a:fld id="{FEF4C1BB-0052-4F27-9519-A6ACB240893C}" type="datetime1">
              <a:rPr lang="en-US" smtClean="0"/>
              <a:t>3/31/2020</a:t>
            </a:fld>
            <a:endParaRPr lang="en-US"/>
          </a:p>
        </p:txBody>
      </p:sp>
      <p:sp>
        <p:nvSpPr>
          <p:cNvPr id="5" name="Footer Placeholder 4">
            <a:extLst>
              <a:ext uri="{FF2B5EF4-FFF2-40B4-BE49-F238E27FC236}">
                <a16:creationId xmlns:a16="http://schemas.microsoft.com/office/drawing/2014/main" id="{06FECDC6-389D-524A-8D4D-2DAC9718BBB7}"/>
              </a:ext>
            </a:extLst>
          </p:cNvPr>
          <p:cNvSpPr>
            <a:spLocks noGrp="1"/>
          </p:cNvSpPr>
          <p:nvPr>
            <p:ph type="ftr" sz="quarter" idx="11"/>
          </p:nvPr>
        </p:nvSpPr>
        <p:spPr/>
        <p:txBody>
          <a:bodyPr/>
          <a:lstStyle/>
          <a:p>
            <a:r>
              <a:rPr lang="en-US"/>
              <a:t>Microsoft Internal Only</a:t>
            </a:r>
          </a:p>
        </p:txBody>
      </p:sp>
      <p:sp>
        <p:nvSpPr>
          <p:cNvPr id="6" name="Slide Number Placeholder 5">
            <a:extLst>
              <a:ext uri="{FF2B5EF4-FFF2-40B4-BE49-F238E27FC236}">
                <a16:creationId xmlns:a16="http://schemas.microsoft.com/office/drawing/2014/main" id="{09D1DA7C-7DA2-0449-AF7B-7902EEA2DB54}"/>
              </a:ext>
            </a:extLst>
          </p:cNvPr>
          <p:cNvSpPr>
            <a:spLocks noGrp="1"/>
          </p:cNvSpPr>
          <p:nvPr>
            <p:ph type="sldNum" sz="quarter" idx="12"/>
          </p:nvPr>
        </p:nvSpPr>
        <p:spPr/>
        <p:txBody>
          <a:bodyPr/>
          <a:lstStyle/>
          <a:p>
            <a:fld id="{172466E7-B117-D244-8813-42135C492201}" type="slidenum">
              <a:rPr lang="en-US" smtClean="0"/>
              <a:t>‹#›</a:t>
            </a:fld>
            <a:endParaRPr lang="en-US"/>
          </a:p>
        </p:txBody>
      </p:sp>
    </p:spTree>
    <p:extLst>
      <p:ext uri="{BB962C8B-B14F-4D97-AF65-F5344CB8AC3E}">
        <p14:creationId xmlns:p14="http://schemas.microsoft.com/office/powerpoint/2010/main" val="368182244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7BAD177-DF67-AF45-877F-A2D6CB13C10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E144363-7FBA-3F4D-9678-88BAEF36DE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27DF06-C10B-0B4A-9A5B-E46DBF1F0BA2}"/>
              </a:ext>
            </a:extLst>
          </p:cNvPr>
          <p:cNvSpPr>
            <a:spLocks noGrp="1"/>
          </p:cNvSpPr>
          <p:nvPr>
            <p:ph type="dt" sz="half" idx="10"/>
          </p:nvPr>
        </p:nvSpPr>
        <p:spPr/>
        <p:txBody>
          <a:bodyPr/>
          <a:lstStyle/>
          <a:p>
            <a:fld id="{A770F62F-568D-4214-B4A7-26C89D0CE45A}" type="datetime1">
              <a:rPr lang="en-US" smtClean="0"/>
              <a:t>3/31/2020</a:t>
            </a:fld>
            <a:endParaRPr lang="en-US"/>
          </a:p>
        </p:txBody>
      </p:sp>
      <p:sp>
        <p:nvSpPr>
          <p:cNvPr id="5" name="Footer Placeholder 4">
            <a:extLst>
              <a:ext uri="{FF2B5EF4-FFF2-40B4-BE49-F238E27FC236}">
                <a16:creationId xmlns:a16="http://schemas.microsoft.com/office/drawing/2014/main" id="{A8464592-3786-794F-A197-56348D6E815C}"/>
              </a:ext>
            </a:extLst>
          </p:cNvPr>
          <p:cNvSpPr>
            <a:spLocks noGrp="1"/>
          </p:cNvSpPr>
          <p:nvPr>
            <p:ph type="ftr" sz="quarter" idx="11"/>
          </p:nvPr>
        </p:nvSpPr>
        <p:spPr/>
        <p:txBody>
          <a:bodyPr/>
          <a:lstStyle/>
          <a:p>
            <a:r>
              <a:rPr lang="en-US"/>
              <a:t>Microsoft Internal Only</a:t>
            </a:r>
          </a:p>
        </p:txBody>
      </p:sp>
      <p:sp>
        <p:nvSpPr>
          <p:cNvPr id="6" name="Slide Number Placeholder 5">
            <a:extLst>
              <a:ext uri="{FF2B5EF4-FFF2-40B4-BE49-F238E27FC236}">
                <a16:creationId xmlns:a16="http://schemas.microsoft.com/office/drawing/2014/main" id="{8651093A-6202-AB41-A38E-3CF0097B8E09}"/>
              </a:ext>
            </a:extLst>
          </p:cNvPr>
          <p:cNvSpPr>
            <a:spLocks noGrp="1"/>
          </p:cNvSpPr>
          <p:nvPr>
            <p:ph type="sldNum" sz="quarter" idx="12"/>
          </p:nvPr>
        </p:nvSpPr>
        <p:spPr/>
        <p:txBody>
          <a:bodyPr/>
          <a:lstStyle/>
          <a:p>
            <a:fld id="{172466E7-B117-D244-8813-42135C492201}" type="slidenum">
              <a:rPr lang="en-US" smtClean="0"/>
              <a:t>‹#›</a:t>
            </a:fld>
            <a:endParaRPr lang="en-US"/>
          </a:p>
        </p:txBody>
      </p:sp>
    </p:spTree>
    <p:extLst>
      <p:ext uri="{BB962C8B-B14F-4D97-AF65-F5344CB8AC3E}">
        <p14:creationId xmlns:p14="http://schemas.microsoft.com/office/powerpoint/2010/main" val="4193473378"/>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9545" y="4826339"/>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38A0A395-3392-45A6-B80A-0A4DF48B2C4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6425" y="438484"/>
            <a:ext cx="1361869" cy="224138"/>
          </a:xfrm>
          <a:prstGeom prst="rect">
            <a:avLst/>
          </a:prstGeom>
        </p:spPr>
      </p:pic>
    </p:spTree>
    <p:extLst>
      <p:ext uri="{BB962C8B-B14F-4D97-AF65-F5344CB8AC3E}">
        <p14:creationId xmlns:p14="http://schemas.microsoft.com/office/powerpoint/2010/main" val="26980152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EF8822D-F745-4E56-A540-A9547E7BCE07}"/>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rgbClr val="FFFFFF"/>
                </a:solidFill>
              </a:defRPr>
            </a:lvl1pPr>
          </a:lstStyle>
          <a:p>
            <a:r>
              <a:rPr lang="en-US"/>
              <a:t>Microsoft 365</a:t>
            </a:r>
            <a:br>
              <a:rPr lang="en-US"/>
            </a:br>
            <a:r>
              <a:rPr lang="en-US"/>
              <a:t>title or event name</a:t>
            </a:r>
          </a:p>
        </p:txBody>
      </p:sp>
      <p:sp>
        <p:nvSpPr>
          <p:cNvPr id="9" name="Text Placeholder 4">
            <a:extLst>
              <a:ext uri="{FF2B5EF4-FFF2-40B4-BE49-F238E27FC236}">
                <a16:creationId xmlns:a16="http://schemas.microsoft.com/office/drawing/2014/main" id="{3A25CC0D-FC54-4BD7-82BD-929FB99709CA}"/>
              </a:ext>
            </a:extLst>
          </p:cNvPr>
          <p:cNvSpPr>
            <a:spLocks noGrp="1"/>
          </p:cNvSpPr>
          <p:nvPr>
            <p:ph type="body" sz="quarter" idx="12" hasCustomPrompt="1"/>
          </p:nvPr>
        </p:nvSpPr>
        <p:spPr>
          <a:xfrm>
            <a:off x="429545" y="4826339"/>
            <a:ext cx="9401560" cy="945435"/>
          </a:xfrm>
          <a:noFill/>
        </p:spPr>
        <p:txBody>
          <a:bodyPr lIns="0" tIns="0" rIns="0" bIns="0">
            <a:noAutofit/>
          </a:bodyPr>
          <a:lstStyle>
            <a:lvl1pPr marL="0" indent="0">
              <a:lnSpc>
                <a:spcPct val="100000"/>
              </a:lnSpc>
              <a:spcBef>
                <a:spcPts val="0"/>
              </a:spcBef>
              <a:buNone/>
              <a:defRPr sz="1568" spc="0" baseline="0">
                <a:solidFill>
                  <a:srgbClr val="FFFFFF"/>
                </a:solidFill>
                <a:latin typeface="+mn-lt"/>
              </a:defRPr>
            </a:lvl1pPr>
          </a:lstStyle>
          <a:p>
            <a:pPr lvl="0"/>
            <a:r>
              <a:rPr lang="en-US"/>
              <a:t>Author name</a:t>
            </a:r>
          </a:p>
          <a:p>
            <a:pPr lvl="0"/>
            <a:r>
              <a:rPr lang="en-US"/>
              <a:t>Date</a:t>
            </a:r>
          </a:p>
        </p:txBody>
      </p:sp>
      <p:pic>
        <p:nvPicPr>
          <p:cNvPr id="5" name="Picture 4">
            <a:extLst>
              <a:ext uri="{FF2B5EF4-FFF2-40B4-BE49-F238E27FC236}">
                <a16:creationId xmlns:a16="http://schemas.microsoft.com/office/drawing/2014/main" id="{EC140D21-9CBD-4648-AC20-72B193B8E10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6424" y="438438"/>
            <a:ext cx="1364901" cy="224637"/>
          </a:xfrm>
          <a:prstGeom prst="rect">
            <a:avLst/>
          </a:prstGeom>
        </p:spPr>
      </p:pic>
    </p:spTree>
    <p:extLst>
      <p:ext uri="{BB962C8B-B14F-4D97-AF65-F5344CB8AC3E}">
        <p14:creationId xmlns:p14="http://schemas.microsoft.com/office/powerpoint/2010/main" val="42626349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9" name="Picture 8" descr="A living room&#10;&#10;Description generated with high confidence">
            <a:extLst>
              <a:ext uri="{FF2B5EF4-FFF2-40B4-BE49-F238E27FC236}">
                <a16:creationId xmlns:a16="http://schemas.microsoft.com/office/drawing/2014/main" id="{585DC8B1-301F-412C-9E28-3D87D396CEC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973"/>
          </a:xfrm>
          <a:prstGeom prst="rect">
            <a:avLst/>
          </a:prstGeom>
        </p:spPr>
      </p:pic>
      <p:sp>
        <p:nvSpPr>
          <p:cNvPr id="13" name="Rectangle 12">
            <a:extLst>
              <a:ext uri="{FF2B5EF4-FFF2-40B4-BE49-F238E27FC236}">
                <a16:creationId xmlns:a16="http://schemas.microsoft.com/office/drawing/2014/main" id="{F385865E-24CB-4331-A1DD-6278EFBF973F}"/>
              </a:ext>
            </a:extLst>
          </p:cNvPr>
          <p:cNvSpPr/>
          <p:nvPr userDrawn="1"/>
        </p:nvSpPr>
        <p:spPr bwMode="auto">
          <a:xfrm>
            <a:off x="0" y="-1"/>
            <a:ext cx="10174422" cy="6858973"/>
          </a:xfrm>
          <a:prstGeom prst="rect">
            <a:avLst/>
          </a:prstGeom>
          <a:gradFill flip="none" rotWithShape="1">
            <a:gsLst>
              <a:gs pos="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1">
            <a:extLst>
              <a:ext uri="{FF2B5EF4-FFF2-40B4-BE49-F238E27FC236}">
                <a16:creationId xmlns:a16="http://schemas.microsoft.com/office/drawing/2014/main" id="{CA7C8B6F-372D-4AED-9EBD-C53B2BF27A24}"/>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rgbClr val="FFFFFF"/>
                </a:solidFill>
              </a:defRPr>
            </a:lvl1pPr>
          </a:lstStyle>
          <a:p>
            <a:r>
              <a:rPr lang="en-US"/>
              <a:t>Microsoft 365</a:t>
            </a:r>
            <a:br>
              <a:rPr lang="en-US"/>
            </a:br>
            <a:r>
              <a:rPr lang="en-US"/>
              <a:t>title or event name</a:t>
            </a:r>
          </a:p>
        </p:txBody>
      </p:sp>
      <p:sp>
        <p:nvSpPr>
          <p:cNvPr id="8" name="Text Placeholder 4">
            <a:extLst>
              <a:ext uri="{FF2B5EF4-FFF2-40B4-BE49-F238E27FC236}">
                <a16:creationId xmlns:a16="http://schemas.microsoft.com/office/drawing/2014/main" id="{785A3DC9-B076-4B37-93A9-33E5EB147888}"/>
              </a:ext>
            </a:extLst>
          </p:cNvPr>
          <p:cNvSpPr>
            <a:spLocks noGrp="1"/>
          </p:cNvSpPr>
          <p:nvPr>
            <p:ph type="body" sz="quarter" idx="12" hasCustomPrompt="1"/>
          </p:nvPr>
        </p:nvSpPr>
        <p:spPr>
          <a:xfrm>
            <a:off x="429545" y="4826339"/>
            <a:ext cx="9401560" cy="945435"/>
          </a:xfrm>
          <a:noFill/>
        </p:spPr>
        <p:txBody>
          <a:bodyPr lIns="0" tIns="0" rIns="0" bIns="0">
            <a:noAutofit/>
          </a:bodyPr>
          <a:lstStyle>
            <a:lvl1pPr marL="0" indent="0">
              <a:lnSpc>
                <a:spcPct val="100000"/>
              </a:lnSpc>
              <a:spcBef>
                <a:spcPts val="0"/>
              </a:spcBef>
              <a:buNone/>
              <a:defRPr sz="1568" spc="0" baseline="0">
                <a:solidFill>
                  <a:srgbClr val="FFFFFF"/>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0404445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85DC8B1-301F-412C-9E28-3D87D396CEC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240608"/>
            <a:ext cx="12192000" cy="7146733"/>
          </a:xfrm>
          <a:prstGeom prst="rect">
            <a:avLst/>
          </a:prstGeom>
        </p:spPr>
      </p:pic>
      <p:sp>
        <p:nvSpPr>
          <p:cNvPr id="13" name="Rectangle 12">
            <a:extLst>
              <a:ext uri="{FF2B5EF4-FFF2-40B4-BE49-F238E27FC236}">
                <a16:creationId xmlns:a16="http://schemas.microsoft.com/office/drawing/2014/main" id="{F385865E-24CB-4331-A1DD-6278EFBF973F}"/>
              </a:ext>
            </a:extLst>
          </p:cNvPr>
          <p:cNvSpPr/>
          <p:nvPr userDrawn="1"/>
        </p:nvSpPr>
        <p:spPr bwMode="auto">
          <a:xfrm>
            <a:off x="-1" y="0"/>
            <a:ext cx="10411327" cy="6858000"/>
          </a:xfrm>
          <a:prstGeom prst="rect">
            <a:avLst/>
          </a:prstGeom>
          <a:gradFill flip="none" rotWithShape="1">
            <a:gsLst>
              <a:gs pos="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1">
            <a:extLst>
              <a:ext uri="{FF2B5EF4-FFF2-40B4-BE49-F238E27FC236}">
                <a16:creationId xmlns:a16="http://schemas.microsoft.com/office/drawing/2014/main" id="{CA7C8B6F-372D-4AED-9EBD-C53B2BF27A24}"/>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rgbClr val="FFFFFF"/>
                </a:solidFill>
              </a:defRPr>
            </a:lvl1pPr>
          </a:lstStyle>
          <a:p>
            <a:r>
              <a:rPr lang="en-US"/>
              <a:t>Microsoft 365</a:t>
            </a:r>
            <a:br>
              <a:rPr lang="en-US"/>
            </a:br>
            <a:r>
              <a:rPr lang="en-US"/>
              <a:t>title or event name</a:t>
            </a:r>
          </a:p>
        </p:txBody>
      </p:sp>
      <p:sp>
        <p:nvSpPr>
          <p:cNvPr id="8" name="Text Placeholder 4">
            <a:extLst>
              <a:ext uri="{FF2B5EF4-FFF2-40B4-BE49-F238E27FC236}">
                <a16:creationId xmlns:a16="http://schemas.microsoft.com/office/drawing/2014/main" id="{785A3DC9-B076-4B37-93A9-33E5EB147888}"/>
              </a:ext>
            </a:extLst>
          </p:cNvPr>
          <p:cNvSpPr>
            <a:spLocks noGrp="1"/>
          </p:cNvSpPr>
          <p:nvPr>
            <p:ph type="body" sz="quarter" idx="12" hasCustomPrompt="1"/>
          </p:nvPr>
        </p:nvSpPr>
        <p:spPr>
          <a:xfrm>
            <a:off x="429545" y="4826339"/>
            <a:ext cx="9401560" cy="945435"/>
          </a:xfrm>
          <a:noFill/>
        </p:spPr>
        <p:txBody>
          <a:bodyPr lIns="0" tIns="0" rIns="0" bIns="0">
            <a:noAutofit/>
          </a:bodyPr>
          <a:lstStyle>
            <a:lvl1pPr marL="0" indent="0">
              <a:lnSpc>
                <a:spcPct val="100000"/>
              </a:lnSpc>
              <a:spcBef>
                <a:spcPts val="0"/>
              </a:spcBef>
              <a:buNone/>
              <a:defRPr sz="1568" spc="0" baseline="0">
                <a:solidFill>
                  <a:srgbClr val="FFFFFF"/>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4091023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0357" y="1183795"/>
            <a:ext cx="3628455" cy="1174324"/>
          </a:xfrm>
        </p:spPr>
        <p:txBody>
          <a:bodyPr lIns="0" tIns="0" rIns="0" bIns="0"/>
          <a:lstStyle>
            <a:lvl1pPr>
              <a:lnSpc>
                <a:spcPct val="100000"/>
              </a:lnSpc>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183794"/>
            <a:ext cx="3618382" cy="3312974"/>
          </a:xfrm>
        </p:spPr>
        <p:txBody>
          <a:bodyPr wrap="square" lIns="0" tIns="0" rIns="0" bIns="0">
            <a:noAutofit/>
          </a:bodyPr>
          <a:lstStyle>
            <a:lvl1pPr marL="0" marR="0" indent="0" algn="l" defTabSz="507330" rtl="0" eaLnBrk="1" fontAlgn="auto" latinLnBrk="0" hangingPunct="1">
              <a:lnSpc>
                <a:spcPct val="100000"/>
              </a:lnSpc>
              <a:spcBef>
                <a:spcPts val="0"/>
              </a:spcBef>
              <a:spcAft>
                <a:spcPts val="98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59803912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Wide with black background">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0841320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9383" y="2124908"/>
            <a:ext cx="11333080" cy="1498787"/>
          </a:xfrm>
        </p:spPr>
        <p:txBody>
          <a:bodyPr wrap="square" lIns="0" tIns="0" rIns="0" bIns="0">
            <a:spAutoFit/>
          </a:bodyPr>
          <a:lstStyle>
            <a:lvl1pPr marL="0" indent="0">
              <a:lnSpc>
                <a:spcPct val="100000"/>
              </a:lnSpc>
              <a:spcBef>
                <a:spcPts val="1961"/>
              </a:spcBef>
              <a:spcAft>
                <a:spcPts val="0"/>
              </a:spcAft>
              <a:buNone/>
              <a:defRPr sz="2549" b="0" i="0">
                <a:solidFill>
                  <a:srgbClr val="000000"/>
                </a:solidFill>
                <a:latin typeface="+mn-lt"/>
              </a:defRPr>
            </a:lvl1pPr>
            <a:lvl2pPr marL="224097" indent="0">
              <a:lnSpc>
                <a:spcPct val="100000"/>
              </a:lnSpc>
              <a:spcBef>
                <a:spcPts val="1961"/>
              </a:spcBef>
              <a:spcAft>
                <a:spcPts val="0"/>
              </a:spcAft>
              <a:buNone/>
              <a:defRPr sz="1961">
                <a:solidFill>
                  <a:srgbClr val="000000"/>
                </a:solidFill>
              </a:defRPr>
            </a:lvl2pPr>
            <a:lvl3pPr marL="448193" indent="0">
              <a:lnSpc>
                <a:spcPct val="100000"/>
              </a:lnSpc>
              <a:spcBef>
                <a:spcPts val="1961"/>
              </a:spcBef>
              <a:spcAft>
                <a:spcPts val="0"/>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a:t>
            </a:r>
          </a:p>
          <a:p>
            <a:pPr lvl="1"/>
            <a:r>
              <a:rPr lang="en-US"/>
              <a:t>Second level Segoe UI 20</a:t>
            </a:r>
          </a:p>
          <a:p>
            <a:pPr lvl="2"/>
            <a:r>
              <a:rPr lang="en-US"/>
              <a:t>Third level Segoe UI 20</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3825939379"/>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76436545"/>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000000"/>
        </a:solidFill>
        <a:effectLst/>
      </p:bgPr>
    </p:bg>
    <p:spTree>
      <p:nvGrpSpPr>
        <p:cNvPr id="1" name=""/>
        <p:cNvGrpSpPr/>
        <p:nvPr/>
      </p:nvGrpSpPr>
      <p:grpSpPr>
        <a:xfrm>
          <a:off x="0" y="0"/>
          <a:ext cx="0" cy="0"/>
          <a:chOff x="0" y="0"/>
          <a:chExt cx="0" cy="0"/>
        </a:xfrm>
      </p:grpSpPr>
      <p:pic>
        <p:nvPicPr>
          <p:cNvPr id="3" name="Picture 2" descr="A picture containing wall, indoor, man, person&#10;&#10;Description generated with very high confidence">
            <a:extLst>
              <a:ext uri="{FF2B5EF4-FFF2-40B4-BE49-F238E27FC236}">
                <a16:creationId xmlns:a16="http://schemas.microsoft.com/office/drawing/2014/main" id="{DF7804C7-A2D4-0D45-B70B-88854F3B4673}"/>
              </a:ext>
            </a:extLst>
          </p:cNvPr>
          <p:cNvPicPr>
            <a:picLocks noChangeAspect="1"/>
          </p:cNvPicPr>
          <p:nvPr userDrawn="1"/>
        </p:nvPicPr>
        <p:blipFill rotWithShape="1">
          <a:blip r:embed="rId2" cstate="screen">
            <a:alphaModFix amt="25000"/>
            <a:extLst>
              <a:ext uri="{28A0092B-C50C-407E-A947-70E740481C1C}">
                <a14:useLocalDpi xmlns:a14="http://schemas.microsoft.com/office/drawing/2010/main"/>
              </a:ext>
            </a:extLst>
          </a:blip>
          <a:srcRect/>
          <a:stretch/>
        </p:blipFill>
        <p:spPr>
          <a:xfrm>
            <a:off x="0" y="874"/>
            <a:ext cx="12192000" cy="6858000"/>
          </a:xfrm>
          <a:prstGeom prst="rect">
            <a:avLst/>
          </a:prstGeom>
          <a:noFill/>
        </p:spPr>
      </p:pic>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chemeClr val="bg1"/>
                </a:solidFill>
              </a:defRPr>
            </a:lvl1pPr>
          </a:lstStyle>
          <a:p>
            <a:r>
              <a:rPr lang="en-US"/>
              <a:t>Title</a:t>
            </a:r>
          </a:p>
        </p:txBody>
      </p:sp>
    </p:spTree>
    <p:extLst>
      <p:ext uri="{BB962C8B-B14F-4D97-AF65-F5344CB8AC3E}">
        <p14:creationId xmlns:p14="http://schemas.microsoft.com/office/powerpoint/2010/main" val="3479710831"/>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9383" y="2122072"/>
            <a:ext cx="5553007" cy="2374698"/>
          </a:xfrm>
        </p:spPr>
        <p:txBody>
          <a:bodyPr wrap="square" lIns="0" tIns="0" rIns="0" bIns="0">
            <a:noAutofit/>
          </a:bodyPr>
          <a:lstStyle>
            <a:lvl1pPr marL="0"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a:t>
            </a:r>
          </a:p>
          <a:p>
            <a:pPr lvl="0"/>
            <a:r>
              <a:rPr lang="pt-BR"/>
              <a:t>Subhead Segoe UI 26</a:t>
            </a:r>
          </a:p>
          <a:p>
            <a:pPr lvl="0"/>
            <a:r>
              <a:rPr lang="pt-BR"/>
              <a:t>Subhead Segoe UI 26</a:t>
            </a:r>
          </a:p>
        </p:txBody>
      </p:sp>
      <p:sp>
        <p:nvSpPr>
          <p:cNvPr id="3" name="Title 2">
            <a:extLst>
              <a:ext uri="{FF2B5EF4-FFF2-40B4-BE49-F238E27FC236}">
                <a16:creationId xmlns:a16="http://schemas.microsoft.com/office/drawing/2014/main" id="{43E187AA-EF04-4AB1-BC58-089B2A33C59B}"/>
              </a:ext>
            </a:extLst>
          </p:cNvPr>
          <p:cNvSpPr>
            <a:spLocks noGrp="1"/>
          </p:cNvSpPr>
          <p:nvPr>
            <p:ph type="title" hasCustomPrompt="1"/>
          </p:nvPr>
        </p:nvSpPr>
        <p:spPr>
          <a:xfrm>
            <a:off x="429383" y="438785"/>
            <a:ext cx="5553007" cy="741053"/>
          </a:xfrm>
        </p:spPr>
        <p:txBody>
          <a:bodyPr/>
          <a:lstStyle>
            <a:lvl1pPr>
              <a:defRPr/>
            </a:lvl1pPr>
          </a:lstStyle>
          <a:p>
            <a:r>
              <a:rPr lang="en-US"/>
              <a:t>Photo layout 1</a:t>
            </a:r>
          </a:p>
        </p:txBody>
      </p:sp>
      <p:sp>
        <p:nvSpPr>
          <p:cNvPr id="7" name="Picture Placeholder 3">
            <a:extLst>
              <a:ext uri="{FF2B5EF4-FFF2-40B4-BE49-F238E27FC236}">
                <a16:creationId xmlns:a16="http://schemas.microsoft.com/office/drawing/2014/main" id="{2A12A0E8-1E58-4A65-BA42-BEF0F69D25C0}"/>
              </a:ext>
            </a:extLst>
          </p:cNvPr>
          <p:cNvSpPr>
            <a:spLocks noGrp="1"/>
          </p:cNvSpPr>
          <p:nvPr>
            <p:ph type="pic" sz="quarter" idx="10" hasCustomPrompt="1"/>
          </p:nvPr>
        </p:nvSpPr>
        <p:spPr>
          <a:xfrm>
            <a:off x="6209610" y="2"/>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 </a:t>
            </a:r>
          </a:p>
        </p:txBody>
      </p:sp>
    </p:spTree>
    <p:extLst>
      <p:ext uri="{BB962C8B-B14F-4D97-AF65-F5344CB8AC3E}">
        <p14:creationId xmlns:p14="http://schemas.microsoft.com/office/powerpoint/2010/main" val="3478878032"/>
      </p:ext>
    </p:extLst>
  </p:cSld>
  <p:clrMapOvr>
    <a:masterClrMapping/>
  </p:clrMapOvr>
  <p:transition>
    <p:fade/>
  </p:transition>
  <p:extLst>
    <p:ext uri="{DCECCB84-F9BA-43D5-87BE-67443E8EF086}">
      <p15:sldGuideLst xmlns:p15="http://schemas.microsoft.com/office/powerpoint/2012/main"/>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4927922"/>
            <a:ext cx="3630521" cy="1408256"/>
          </a:xfrm>
        </p:spPr>
        <p:txBody>
          <a:bodyPr lIns="0" tIns="0" rIns="0" bIns="0"/>
          <a:lstStyle>
            <a:lvl1pPr marL="0" indent="0">
              <a:lnSpc>
                <a:spcPct val="100000"/>
              </a:lnSpc>
              <a:spcBef>
                <a:spcPts val="1568"/>
              </a:spcBef>
              <a:spcAft>
                <a:spcPts val="0"/>
              </a:spcAft>
              <a:buNone/>
              <a:defRPr sz="1568" b="1">
                <a:solidFill>
                  <a:schemeClr val="accent1"/>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408256"/>
          </a:xfrm>
        </p:spPr>
        <p:txBody>
          <a:bodyPr lIns="0" tIns="0" rIns="0" bIns="0"/>
          <a:lstStyle>
            <a:lvl1pPr marL="0" indent="0">
              <a:lnSpc>
                <a:spcPct val="100000"/>
              </a:lnSpc>
              <a:spcBef>
                <a:spcPts val="1568"/>
              </a:spcBef>
              <a:spcAft>
                <a:spcPts val="0"/>
              </a:spcAft>
              <a:buNone/>
              <a:defRPr sz="1568">
                <a:solidFill>
                  <a:schemeClr val="accent1"/>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408256"/>
          </a:xfrm>
        </p:spPr>
        <p:txBody>
          <a:bodyPr lIns="0" tIns="0" rIns="0" bIns="0"/>
          <a:lstStyle>
            <a:lvl1pPr marL="0" indent="0">
              <a:lnSpc>
                <a:spcPct val="100000"/>
              </a:lnSpc>
              <a:spcBef>
                <a:spcPts val="1568"/>
              </a:spcBef>
              <a:spcAft>
                <a:spcPts val="0"/>
              </a:spcAft>
              <a:buNone/>
              <a:defRPr sz="1568">
                <a:solidFill>
                  <a:schemeClr val="accent1"/>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0929" y="440497"/>
            <a:ext cx="11326555" cy="739343"/>
          </a:xfrm>
          <a:prstGeom prst="rect">
            <a:avLst/>
          </a:prstGeom>
        </p:spPr>
        <p:txBody>
          <a:bodyPr vert="horz" wrap="square" lIns="0" tIns="164592" rIns="0" bIns="0" rtlCol="0" anchor="t">
            <a:noAutofit/>
          </a:bodyPr>
          <a:lstStyle>
            <a:lvl1pPr>
              <a:defRPr/>
            </a:lvl1pPr>
          </a:lstStyle>
          <a:p>
            <a:r>
              <a:rPr lang="en-US"/>
              <a:t>Photo layout 2</a:t>
            </a:r>
          </a:p>
        </p:txBody>
      </p:sp>
      <p:sp>
        <p:nvSpPr>
          <p:cNvPr id="15" name="Picture Placeholder 10">
            <a:extLst>
              <a:ext uri="{FF2B5EF4-FFF2-40B4-BE49-F238E27FC236}">
                <a16:creationId xmlns:a16="http://schemas.microsoft.com/office/drawing/2014/main" id="{2A24BECD-9F61-4DC6-BC63-6426A320F58D}"/>
              </a:ext>
            </a:extLst>
          </p:cNvPr>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 </a:t>
            </a:r>
          </a:p>
        </p:txBody>
      </p:sp>
      <p:sp>
        <p:nvSpPr>
          <p:cNvPr id="16" name="Picture Placeholder 10">
            <a:extLst>
              <a:ext uri="{FF2B5EF4-FFF2-40B4-BE49-F238E27FC236}">
                <a16:creationId xmlns:a16="http://schemas.microsoft.com/office/drawing/2014/main" id="{F4C8D9CF-70F4-4C96-8B25-C6E6B7E9A260}"/>
              </a:ext>
            </a:extLst>
          </p:cNvPr>
          <p:cNvSpPr>
            <a:spLocks noGrp="1"/>
          </p:cNvSpPr>
          <p:nvPr>
            <p:ph type="pic" sz="quarter" idx="15" hasCustomPrompt="1"/>
          </p:nvPr>
        </p:nvSpPr>
        <p:spPr>
          <a:xfrm>
            <a:off x="4281364" y="2135537"/>
            <a:ext cx="3623050" cy="2583813"/>
          </a:xfrm>
          <a:blipFill>
            <a:blip r:embed="rId3"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v</a:t>
            </a:r>
          </a:p>
        </p:txBody>
      </p:sp>
      <p:sp>
        <p:nvSpPr>
          <p:cNvPr id="17" name="Picture Placeholder 10">
            <a:extLst>
              <a:ext uri="{FF2B5EF4-FFF2-40B4-BE49-F238E27FC236}">
                <a16:creationId xmlns:a16="http://schemas.microsoft.com/office/drawing/2014/main" id="{C142A4C4-16C5-4F9B-8B41-005DE02869AB}"/>
              </a:ext>
            </a:extLst>
          </p:cNvPr>
          <p:cNvSpPr>
            <a:spLocks noGrp="1"/>
          </p:cNvSpPr>
          <p:nvPr>
            <p:ph type="pic" sz="quarter" idx="16" hasCustomPrompt="1"/>
          </p:nvPr>
        </p:nvSpPr>
        <p:spPr>
          <a:xfrm>
            <a:off x="8126964" y="2135538"/>
            <a:ext cx="3634002" cy="2583814"/>
          </a:xfrm>
          <a:blipFill>
            <a:blip r:embed="rId4"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 </a:t>
            </a:r>
          </a:p>
        </p:txBody>
      </p:sp>
    </p:spTree>
    <p:extLst>
      <p:ext uri="{BB962C8B-B14F-4D97-AF65-F5344CB8AC3E}">
        <p14:creationId xmlns:p14="http://schemas.microsoft.com/office/powerpoint/2010/main" val="3621115307"/>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213692" y="2126903"/>
            <a:ext cx="5545571" cy="3775398"/>
          </a:xfrm>
        </p:spPr>
        <p:txBody>
          <a:bodyPr anchor="ctr">
            <a:noAutofit/>
          </a:bodyPr>
          <a:lstStyle>
            <a:lvl1pPr algn="ctr">
              <a:defRPr sz="1961">
                <a:latin typeface="+mj-lt"/>
              </a:defRPr>
            </a:lvl1pPr>
          </a:lstStyle>
          <a:p>
            <a:r>
              <a:rPr lang="en-US"/>
              <a:t> </a:t>
            </a:r>
          </a:p>
        </p:txBody>
      </p:sp>
      <p:sp>
        <p:nvSpPr>
          <p:cNvPr id="4" name="Text Placeholder 3"/>
          <p:cNvSpPr>
            <a:spLocks noGrp="1"/>
          </p:cNvSpPr>
          <p:nvPr>
            <p:ph type="body" sz="quarter" idx="10" hasCustomPrompt="1"/>
          </p:nvPr>
        </p:nvSpPr>
        <p:spPr>
          <a:xfrm>
            <a:off x="432738" y="2126903"/>
            <a:ext cx="5228893" cy="2592447"/>
          </a:xfrm>
        </p:spPr>
        <p:txBody>
          <a:bodyPr wrap="square" lIns="0" tIns="0" rIns="0" bIns="0">
            <a:noAutofit/>
          </a:bodyPr>
          <a:lstStyle>
            <a:lvl1pPr marL="0"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a:t>
            </a:r>
          </a:p>
          <a:p>
            <a:pPr lvl="0"/>
            <a:r>
              <a:rPr lang="pt-BR"/>
              <a:t>Subhead Segoe UI 26</a:t>
            </a:r>
          </a:p>
          <a:p>
            <a:pPr lvl="0"/>
            <a:r>
              <a:rPr lang="pt-BR"/>
              <a:t>Subhead Segoe UI 26</a:t>
            </a:r>
          </a:p>
        </p:txBody>
      </p:sp>
      <p:sp>
        <p:nvSpPr>
          <p:cNvPr id="2" name="Title 1">
            <a:extLst>
              <a:ext uri="{FF2B5EF4-FFF2-40B4-BE49-F238E27FC236}">
                <a16:creationId xmlns:a16="http://schemas.microsoft.com/office/drawing/2014/main" id="{5B11769B-2C5C-4432-BC0E-481D5EFABA81}"/>
              </a:ext>
            </a:extLst>
          </p:cNvPr>
          <p:cNvSpPr>
            <a:spLocks noGrp="1"/>
          </p:cNvSpPr>
          <p:nvPr>
            <p:ph type="title" hasCustomPrompt="1"/>
          </p:nvPr>
        </p:nvSpPr>
        <p:spPr/>
        <p:txBody>
          <a:bodyPr/>
          <a:lstStyle>
            <a:lvl1pPr>
              <a:defRPr/>
            </a:lvl1pPr>
          </a:lstStyle>
          <a:p>
            <a:r>
              <a:rPr lang="en-US"/>
              <a:t>Device layout</a:t>
            </a:r>
          </a:p>
        </p:txBody>
      </p:sp>
    </p:spTree>
    <p:extLst>
      <p:ext uri="{BB962C8B-B14F-4D97-AF65-F5344CB8AC3E}">
        <p14:creationId xmlns:p14="http://schemas.microsoft.com/office/powerpoint/2010/main" val="2322908235"/>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408256"/>
          </a:xfrm>
        </p:spPr>
        <p:txBody>
          <a:bodyPr lIns="0" tIns="0" rIns="0" bIns="0"/>
          <a:lstStyle>
            <a:lvl1pPr marL="0" indent="0">
              <a:lnSpc>
                <a:spcPct val="100000"/>
              </a:lnSpc>
              <a:spcBef>
                <a:spcPts val="1568"/>
              </a:spcBef>
              <a:spcAft>
                <a:spcPts val="0"/>
              </a:spcAft>
              <a:buNone/>
              <a:defRPr sz="1568" b="1">
                <a:solidFill>
                  <a:schemeClr val="accent1"/>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408256"/>
          </a:xfrm>
        </p:spPr>
        <p:txBody>
          <a:bodyPr lIns="0" tIns="0" rIns="0" bIns="0"/>
          <a:lstStyle>
            <a:lvl1pPr marL="0" indent="0">
              <a:lnSpc>
                <a:spcPct val="100000"/>
              </a:lnSpc>
              <a:spcBef>
                <a:spcPts val="1568"/>
              </a:spcBef>
              <a:spcAft>
                <a:spcPts val="0"/>
              </a:spcAft>
              <a:buNone/>
              <a:defRPr sz="1568">
                <a:solidFill>
                  <a:schemeClr val="accent1"/>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408256"/>
          </a:xfrm>
        </p:spPr>
        <p:txBody>
          <a:bodyPr lIns="0" tIns="0" rIns="0" bIns="0"/>
          <a:lstStyle>
            <a:lvl1pPr marL="0" indent="0">
              <a:lnSpc>
                <a:spcPct val="100000"/>
              </a:lnSpc>
              <a:spcBef>
                <a:spcPts val="1568"/>
              </a:spcBef>
              <a:spcAft>
                <a:spcPts val="0"/>
              </a:spcAft>
              <a:buNone/>
              <a:defRPr sz="1568">
                <a:solidFill>
                  <a:schemeClr val="accent1"/>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691781348"/>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30463" y="439865"/>
            <a:ext cx="11332001" cy="739973"/>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408256"/>
          </a:xfrm>
        </p:spPr>
        <p:txBody>
          <a:bodyPr lIns="0" tIns="0" rIns="0" bIns="0"/>
          <a:lstStyle>
            <a:lvl1pPr marL="0" indent="0">
              <a:lnSpc>
                <a:spcPct val="100000"/>
              </a:lnSpc>
              <a:spcBef>
                <a:spcPts val="1568"/>
              </a:spcBef>
              <a:spcAft>
                <a:spcPts val="0"/>
              </a:spcAft>
              <a:buNone/>
              <a:defRPr sz="1568" b="1">
                <a:solidFill>
                  <a:schemeClr val="accent1"/>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408256"/>
          </a:xfrm>
        </p:spPr>
        <p:txBody>
          <a:bodyPr lIns="0" tIns="0" rIns="0" bIns="0"/>
          <a:lstStyle>
            <a:lvl1pPr marL="0" indent="0">
              <a:lnSpc>
                <a:spcPct val="100000"/>
              </a:lnSpc>
              <a:spcBef>
                <a:spcPts val="1568"/>
              </a:spcBef>
              <a:spcAft>
                <a:spcPts val="0"/>
              </a:spcAft>
              <a:buNone/>
              <a:defRPr sz="1568">
                <a:solidFill>
                  <a:schemeClr val="accent1"/>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408256"/>
          </a:xfrm>
        </p:spPr>
        <p:txBody>
          <a:bodyPr lIns="0" tIns="0" rIns="0" bIns="0"/>
          <a:lstStyle>
            <a:lvl1pPr marL="0" indent="0">
              <a:lnSpc>
                <a:spcPct val="100000"/>
              </a:lnSpc>
              <a:spcBef>
                <a:spcPts val="1568"/>
              </a:spcBef>
              <a:spcAft>
                <a:spcPts val="0"/>
              </a:spcAft>
              <a:buNone/>
              <a:defRPr sz="1568">
                <a:solidFill>
                  <a:schemeClr val="accent1"/>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408256"/>
          </a:xfrm>
        </p:spPr>
        <p:txBody>
          <a:bodyPr lIns="0" tIns="0" rIns="0" bIns="0"/>
          <a:lstStyle>
            <a:lvl1pPr marL="0" indent="0">
              <a:lnSpc>
                <a:spcPct val="100000"/>
              </a:lnSpc>
              <a:spcBef>
                <a:spcPts val="1568"/>
              </a:spcBef>
              <a:spcAft>
                <a:spcPts val="0"/>
              </a:spcAft>
              <a:buNone/>
              <a:defRPr sz="1568">
                <a:solidFill>
                  <a:schemeClr val="accent1"/>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286511965"/>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0930" y="2126525"/>
            <a:ext cx="11331534"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0930" y="440497"/>
            <a:ext cx="11331534"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02799944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9771" y="1184321"/>
            <a:ext cx="7474643"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6033739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52752273"/>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29771" y="1184321"/>
            <a:ext cx="7474643" cy="3535032"/>
          </a:xfrm>
          <a:noFill/>
        </p:spPr>
        <p:txBody>
          <a:bodyPr vert="horz" wrap="square" lIns="0" tIns="0" rIns="0" bIns="0" rtlCol="0" anchor="t" anchorCtr="0">
            <a:noAutofit/>
          </a:bodyPr>
          <a:lstStyle>
            <a:lvl1pPr>
              <a:lnSpc>
                <a:spcPct val="90000"/>
              </a:lnSpc>
              <a:defRPr lang="en-US" sz="5294" spc="-147"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13339953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90F1C0C-4E87-46DA-8897-72B588A797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751" y="0"/>
            <a:ext cx="12190249" cy="6858974"/>
          </a:xfrm>
          <a:prstGeom prst="rect">
            <a:avLst/>
          </a:prstGeom>
        </p:spPr>
      </p:pic>
      <p:sp>
        <p:nvSpPr>
          <p:cNvPr id="8" name="Rectangle 7">
            <a:extLst>
              <a:ext uri="{FF2B5EF4-FFF2-40B4-BE49-F238E27FC236}">
                <a16:creationId xmlns:a16="http://schemas.microsoft.com/office/drawing/2014/main" id="{21D19981-2B58-4DF2-8493-DB92F377C816}"/>
              </a:ext>
            </a:extLst>
          </p:cNvPr>
          <p:cNvSpPr/>
          <p:nvPr userDrawn="1"/>
        </p:nvSpPr>
        <p:spPr bwMode="auto">
          <a:xfrm>
            <a:off x="0" y="-1"/>
            <a:ext cx="10174422" cy="6858973"/>
          </a:xfrm>
          <a:prstGeom prst="rect">
            <a:avLst/>
          </a:prstGeom>
          <a:gradFill flip="none" rotWithShape="1">
            <a:gsLst>
              <a:gs pos="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a:extLst>
              <a:ext uri="{FF2B5EF4-FFF2-40B4-BE49-F238E27FC236}">
                <a16:creationId xmlns:a16="http://schemas.microsoft.com/office/drawing/2014/main" id="{72E7EE4D-F34D-406F-9E33-428BB86000E9}"/>
              </a:ext>
            </a:extLst>
          </p:cNvPr>
          <p:cNvSpPr>
            <a:spLocks noGrp="1"/>
          </p:cNvSpPr>
          <p:nvPr>
            <p:ph type="title" hasCustomPrompt="1"/>
          </p:nvPr>
        </p:nvSpPr>
        <p:spPr>
          <a:xfrm>
            <a:off x="429771" y="1184321"/>
            <a:ext cx="7474643" cy="3535032"/>
          </a:xfrm>
          <a:noFill/>
        </p:spPr>
        <p:txBody>
          <a:bodyPr vert="horz" wrap="square" lIns="0" tIns="0" rIns="0" bIns="0" rtlCol="0" anchor="t" anchorCtr="0">
            <a:noAutofit/>
          </a:bodyPr>
          <a:lstStyle>
            <a:lvl1pPr>
              <a:lnSpc>
                <a:spcPct val="90000"/>
              </a:lnSpc>
              <a:defRPr lang="en-US" sz="5294" spc="-147"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28263457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32110231"/>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30545" y="2125362"/>
            <a:ext cx="7474057" cy="1415708"/>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B4E5D379-8A6F-4F8A-AE3E-368C1746961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6425" y="438484"/>
            <a:ext cx="1361869" cy="224138"/>
          </a:xfrm>
          <a:prstGeom prst="rect">
            <a:avLst/>
          </a:prstGeom>
        </p:spPr>
      </p:pic>
    </p:spTree>
    <p:extLst>
      <p:ext uri="{BB962C8B-B14F-4D97-AF65-F5344CB8AC3E}">
        <p14:creationId xmlns:p14="http://schemas.microsoft.com/office/powerpoint/2010/main" val="3973445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2124920"/>
            <a:ext cx="7474869" cy="1416149"/>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88BBF88D-B97C-4F45-9617-663CF4FB251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6424" y="438438"/>
            <a:ext cx="1364901" cy="224637"/>
          </a:xfrm>
          <a:prstGeom prst="rect">
            <a:avLst/>
          </a:prstGeom>
        </p:spPr>
      </p:pic>
    </p:spTree>
    <p:extLst>
      <p:ext uri="{BB962C8B-B14F-4D97-AF65-F5344CB8AC3E}">
        <p14:creationId xmlns:p14="http://schemas.microsoft.com/office/powerpoint/2010/main" val="166645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4" name="Title 5"/>
          <p:cNvSpPr txBox="1">
            <a:spLocks/>
          </p:cNvSpPr>
          <p:nvPr userDrawn="1"/>
        </p:nvSpPr>
        <p:spPr>
          <a:xfrm>
            <a:off x="267684" y="304800"/>
            <a:ext cx="5371116" cy="899665"/>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4000" kern="1200" spc="-100">
                <a:ln w="3175">
                  <a:noFill/>
                </a:ln>
                <a:solidFill>
                  <a:schemeClr val="bg1"/>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2pPr>
            <a:lvl3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3pPr>
            <a:lvl4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4pPr>
            <a:lvl5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5pPr>
            <a:lvl6pPr marL="44819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5294">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5294">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9pPr>
          </a:lstStyle>
          <a:p>
            <a:r>
              <a:rPr lang="en-US"/>
              <a:t>Click to edit Master title style</a:t>
            </a:r>
          </a:p>
        </p:txBody>
      </p:sp>
      <p:sp>
        <p:nvSpPr>
          <p:cNvPr id="5" name="Rectangle 4"/>
          <p:cNvSpPr/>
          <p:nvPr userDrawn="1"/>
        </p:nvSpPr>
        <p:spPr bwMode="auto">
          <a:xfrm>
            <a:off x="320" y="0"/>
            <a:ext cx="5638480" cy="6880274"/>
          </a:xfrm>
          <a:prstGeom prst="rect">
            <a:avLst/>
          </a:prstGeom>
          <a:solidFill>
            <a:schemeClr val="accent1">
              <a:lumMod val="90000"/>
              <a:lumOff val="10000"/>
              <a:alpha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7" name="Rectangle 6"/>
          <p:cNvSpPr/>
          <p:nvPr userDrawn="1"/>
        </p:nvSpPr>
        <p:spPr bwMode="auto">
          <a:xfrm>
            <a:off x="320" y="-3959"/>
            <a:ext cx="5638480" cy="6880274"/>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baseline="-2500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240" y="289512"/>
            <a:ext cx="5073725" cy="899665"/>
          </a:xfrm>
        </p:spPr>
        <p:txBody>
          <a:bodyPr/>
          <a:lstStyle>
            <a:lvl1pPr>
              <a:defRPr>
                <a:solidFill>
                  <a:schemeClr val="bg1"/>
                </a:solidFill>
              </a:defRPr>
            </a:lvl1pPr>
          </a:lstStyle>
          <a:p>
            <a:r>
              <a:rPr lang="en-US"/>
              <a:t>Click to edit Master title style</a:t>
            </a:r>
          </a:p>
        </p:txBody>
      </p:sp>
      <p:sp>
        <p:nvSpPr>
          <p:cNvPr id="6" name="Content Placeholder 5"/>
          <p:cNvSpPr>
            <a:spLocks noGrp="1"/>
          </p:cNvSpPr>
          <p:nvPr>
            <p:ph sz="quarter" idx="10"/>
          </p:nvPr>
        </p:nvSpPr>
        <p:spPr>
          <a:xfrm>
            <a:off x="267683" y="2156092"/>
            <a:ext cx="5075281" cy="1884298"/>
          </a:xfrm>
        </p:spPr>
        <p:txBody>
          <a:bodyPr/>
          <a:lstStyle>
            <a:lvl1pPr>
              <a:defRPr>
                <a:solidFill>
                  <a:schemeClr val="bg1"/>
                </a:solidFill>
                <a:latin typeface="+mj-lt"/>
              </a:defRPr>
            </a:lvl1pPr>
            <a:lvl2pPr>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6423730"/>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1793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9069139"/>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diagrams slide">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240" y="672852"/>
            <a:ext cx="11655078" cy="899665"/>
          </a:xfrm>
        </p:spPr>
        <p:txBody>
          <a:bodyPr/>
          <a:lstStyle/>
          <a:p>
            <a:r>
              <a:rPr lang="en-US"/>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CHAPTER TITLE BREADCRUM</a:t>
            </a:r>
          </a:p>
        </p:txBody>
      </p:sp>
    </p:spTree>
    <p:extLst>
      <p:ext uri="{BB962C8B-B14F-4D97-AF65-F5344CB8AC3E}">
        <p14:creationId xmlns:p14="http://schemas.microsoft.com/office/powerpoint/2010/main" val="89202758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2559"/>
            <a:ext cx="5378548" cy="832882"/>
          </a:xfrm>
        </p:spPr>
        <p:txBody>
          <a:bodyPr anchor="ctr">
            <a:spAutoFit/>
          </a:bodyPr>
          <a:lstStyle>
            <a:lvl1pPr>
              <a:defRPr sz="4704"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044030175"/>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Question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EB40017-D41E-4A66-9629-69BE2A341CAA}"/>
              </a:ext>
            </a:extLst>
          </p:cNvPr>
          <p:cNvSpPr/>
          <p:nvPr userDrawn="1"/>
        </p:nvSpPr>
        <p:spPr bwMode="auto">
          <a:xfrm>
            <a:off x="7670800" y="0"/>
            <a:ext cx="4521200" cy="68580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5" name="Picture 4" descr="A group of people looking at a computer&#10;&#10;Description generated with very high confidence">
            <a:extLst>
              <a:ext uri="{FF2B5EF4-FFF2-40B4-BE49-F238E27FC236}">
                <a16:creationId xmlns:a16="http://schemas.microsoft.com/office/drawing/2014/main" id="{5A3D7F1C-FA9B-4922-9237-5178BD5EFAD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670800" cy="6858000"/>
          </a:xfrm>
          <a:prstGeom prst="rect">
            <a:avLst/>
          </a:prstGeom>
        </p:spPr>
      </p:pic>
      <p:sp>
        <p:nvSpPr>
          <p:cNvPr id="3" name="Slide Number Placeholder 2">
            <a:extLst>
              <a:ext uri="{FF2B5EF4-FFF2-40B4-BE49-F238E27FC236}">
                <a16:creationId xmlns:a16="http://schemas.microsoft.com/office/drawing/2014/main" id="{1CC7FCEA-60B7-44FC-90E7-9750BF6CF8BF}"/>
              </a:ext>
            </a:extLst>
          </p:cNvPr>
          <p:cNvSpPr>
            <a:spLocks noGrp="1"/>
          </p:cNvSpPr>
          <p:nvPr>
            <p:ph type="sldNum" sz="quarter" idx="10"/>
          </p:nvPr>
        </p:nvSpPr>
        <p:spPr/>
        <p:txBody>
          <a:bodyPr/>
          <a:lstStyle>
            <a:lvl1pPr>
              <a:defRPr>
                <a:solidFill>
                  <a:schemeClr val="bg1"/>
                </a:solidFill>
              </a:defRPr>
            </a:lvl1pPr>
          </a:lstStyle>
          <a:p>
            <a:fld id="{1B9E5074-78FC-4E9C-A6CE-E5B8F16E6461}" type="slidenum">
              <a:rPr lang="en-US" smtClean="0"/>
              <a:pPr/>
              <a:t>‹#›</a:t>
            </a:fld>
            <a:endParaRPr lang="en-US"/>
          </a:p>
        </p:txBody>
      </p:sp>
    </p:spTree>
    <p:extLst>
      <p:ext uri="{BB962C8B-B14F-4D97-AF65-F5344CB8AC3E}">
        <p14:creationId xmlns:p14="http://schemas.microsoft.com/office/powerpoint/2010/main" val="400452381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9350641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622092451"/>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4828867" cy="6858623"/>
          </a:xfrm>
          <a:prstGeom prst="rect">
            <a:avLst/>
          </a:prstGeom>
        </p:spPr>
      </p:pic>
    </p:spTree>
    <p:extLst>
      <p:ext uri="{BB962C8B-B14F-4D97-AF65-F5344CB8AC3E}">
        <p14:creationId xmlns:p14="http://schemas.microsoft.com/office/powerpoint/2010/main" val="2202558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cSld name="3_Title Slide 9 ">
    <p:spTree>
      <p:nvGrpSpPr>
        <p:cNvPr id="1" name=""/>
        <p:cNvGrpSpPr/>
        <p:nvPr/>
      </p:nvGrpSpPr>
      <p:grpSpPr>
        <a:xfrm>
          <a:off x="0" y="0"/>
          <a:ext cx="0" cy="0"/>
          <a:chOff x="0" y="0"/>
          <a:chExt cx="0" cy="0"/>
        </a:xfrm>
      </p:grpSpPr>
      <p:sp>
        <p:nvSpPr>
          <p:cNvPr id="8" name="Title 1"/>
          <p:cNvSpPr>
            <a:spLocks noGrp="1"/>
          </p:cNvSpPr>
          <p:nvPr>
            <p:ph type="ctrTitle"/>
          </p:nvPr>
        </p:nvSpPr>
        <p:spPr>
          <a:xfrm>
            <a:off x="375953" y="3225800"/>
            <a:ext cx="7929846" cy="1905000"/>
          </a:xfrm>
        </p:spPr>
        <p:txBody>
          <a:bodyPr/>
          <a:lstStyle>
            <a:lvl1pPr>
              <a:defRPr sz="5900" baseline="0">
                <a:solidFill>
                  <a:schemeClr val="bg1"/>
                </a:solidFill>
              </a:defRPr>
            </a:lvl1pPr>
          </a:lstStyle>
          <a:p>
            <a:r>
              <a:rPr lang="en-US"/>
              <a:t>Click to edit Master title style</a:t>
            </a:r>
          </a:p>
        </p:txBody>
      </p:sp>
      <p:sp>
        <p:nvSpPr>
          <p:cNvPr id="9" name="Subtitle 2"/>
          <p:cNvSpPr>
            <a:spLocks noGrp="1"/>
          </p:cNvSpPr>
          <p:nvPr>
            <p:ph type="subTitle" idx="1" hasCustomPrompt="1"/>
          </p:nvPr>
        </p:nvSpPr>
        <p:spPr>
          <a:xfrm>
            <a:off x="375955" y="5631522"/>
            <a:ext cx="5720046" cy="677108"/>
          </a:xfrm>
        </p:spPr>
        <p:txBody>
          <a:bodyPr anchor="ctr"/>
          <a:lstStyle>
            <a:lvl1pPr marL="0" indent="0" algn="l">
              <a:lnSpc>
                <a:spcPct val="100000"/>
              </a:lnSpc>
              <a:spcBef>
                <a:spcPts val="0"/>
              </a:spcBef>
              <a:buNone/>
              <a:defRPr sz="1600">
                <a:solidFill>
                  <a:schemeClr val="bg1"/>
                </a:solidFill>
                <a:latin typeface="+mj-lt"/>
              </a:defRPr>
            </a:lvl1pPr>
            <a:lvl2pPr marL="448151" indent="0" algn="ctr">
              <a:buNone/>
              <a:defRPr>
                <a:solidFill>
                  <a:schemeClr val="tx1">
                    <a:tint val="75000"/>
                  </a:schemeClr>
                </a:solidFill>
              </a:defRPr>
            </a:lvl2pPr>
            <a:lvl3pPr marL="896302" indent="0" algn="ctr">
              <a:buNone/>
              <a:defRPr>
                <a:solidFill>
                  <a:schemeClr val="tx1">
                    <a:tint val="75000"/>
                  </a:schemeClr>
                </a:solidFill>
              </a:defRPr>
            </a:lvl3pPr>
            <a:lvl4pPr marL="1344453" indent="0" algn="ctr">
              <a:buNone/>
              <a:defRPr>
                <a:solidFill>
                  <a:schemeClr val="tx1">
                    <a:tint val="75000"/>
                  </a:schemeClr>
                </a:solidFill>
              </a:defRPr>
            </a:lvl4pPr>
            <a:lvl5pPr marL="1792604" indent="0" algn="ctr">
              <a:buNone/>
              <a:defRPr>
                <a:solidFill>
                  <a:schemeClr val="tx1">
                    <a:tint val="75000"/>
                  </a:schemeClr>
                </a:solidFill>
              </a:defRPr>
            </a:lvl5pPr>
            <a:lvl6pPr marL="2240755" indent="0" algn="ctr">
              <a:buNone/>
              <a:defRPr>
                <a:solidFill>
                  <a:schemeClr val="tx1">
                    <a:tint val="75000"/>
                  </a:schemeClr>
                </a:solidFill>
              </a:defRPr>
            </a:lvl6pPr>
            <a:lvl7pPr marL="2688906" indent="0" algn="ctr">
              <a:buNone/>
              <a:defRPr>
                <a:solidFill>
                  <a:schemeClr val="tx1">
                    <a:tint val="75000"/>
                  </a:schemeClr>
                </a:solidFill>
              </a:defRPr>
            </a:lvl7pPr>
            <a:lvl8pPr marL="3137057" indent="0" algn="ctr">
              <a:buNone/>
              <a:defRPr>
                <a:solidFill>
                  <a:schemeClr val="tx1">
                    <a:tint val="75000"/>
                  </a:schemeClr>
                </a:solidFill>
              </a:defRPr>
            </a:lvl8pPr>
            <a:lvl9pPr marL="3585208" indent="0" algn="ctr">
              <a:buNone/>
              <a:defRPr>
                <a:solidFill>
                  <a:schemeClr val="tx1">
                    <a:tint val="75000"/>
                  </a:schemeClr>
                </a:solidFill>
              </a:defRPr>
            </a:lvl9pPr>
          </a:lstStyle>
          <a:p>
            <a:r>
              <a:rPr lang="en-US"/>
              <a:t>Name</a:t>
            </a:r>
          </a:p>
          <a:p>
            <a:r>
              <a:rPr lang="en-US"/>
              <a:t>Title</a:t>
            </a:r>
          </a:p>
        </p:txBody>
      </p:sp>
      <p:sp>
        <p:nvSpPr>
          <p:cNvPr id="10" name="Text Placeholder 3"/>
          <p:cNvSpPr>
            <a:spLocks noGrp="1"/>
          </p:cNvSpPr>
          <p:nvPr>
            <p:ph type="body" sz="quarter" idx="10" hasCustomPrompt="1"/>
          </p:nvPr>
        </p:nvSpPr>
        <p:spPr>
          <a:xfrm>
            <a:off x="370838" y="5002886"/>
            <a:ext cx="7934961" cy="489365"/>
          </a:xfrm>
        </p:spPr>
        <p:txBody>
          <a:bodyPr wrap="square">
            <a:spAutoFit/>
          </a:bodyPr>
          <a:lstStyle>
            <a:lvl1pPr marL="0" indent="0">
              <a:buNone/>
              <a:defRPr sz="2200" b="1" i="0">
                <a:solidFill>
                  <a:schemeClr val="bg1"/>
                </a:solidFill>
                <a:latin typeface="Segoe UI" charset="0"/>
                <a:ea typeface="Segoe UI" charset="0"/>
                <a:cs typeface="Segoe UI" charset="0"/>
              </a:defRPr>
            </a:lvl1pPr>
            <a:lvl2pPr marL="336145" indent="0">
              <a:buNone/>
              <a:defRPr/>
            </a:lvl2pPr>
            <a:lvl3pPr marL="560241" indent="0">
              <a:buNone/>
              <a:defRPr/>
            </a:lvl3pPr>
            <a:lvl4pPr marL="784338" indent="0">
              <a:buNone/>
              <a:defRPr/>
            </a:lvl4pPr>
            <a:lvl5pPr marL="1008434" indent="0">
              <a:buNone/>
              <a:defRPr/>
            </a:lvl5pPr>
          </a:lstStyle>
          <a:p>
            <a:pPr lvl="0"/>
            <a:r>
              <a:rPr lang="en-US"/>
              <a:t>SUBHEAD</a:t>
            </a:r>
          </a:p>
        </p:txBody>
      </p:sp>
    </p:spTree>
    <p:extLst>
      <p:ext uri="{BB962C8B-B14F-4D97-AF65-F5344CB8AC3E}">
        <p14:creationId xmlns:p14="http://schemas.microsoft.com/office/powerpoint/2010/main" val="6754366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1614728494"/>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36229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B7BBA-DA06-46E8-908A-5F7B99A46A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00512C-37EE-41EF-A2D7-D940CC75D76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896F39-9910-44C2-B609-A2150DE2D748}"/>
              </a:ext>
            </a:extLst>
          </p:cNvPr>
          <p:cNvSpPr>
            <a:spLocks noGrp="1"/>
          </p:cNvSpPr>
          <p:nvPr>
            <p:ph type="dt" sz="half" idx="10"/>
          </p:nvPr>
        </p:nvSpPr>
        <p:spPr/>
        <p:txBody>
          <a:bodyPr/>
          <a:lstStyle/>
          <a:p>
            <a:fld id="{188B53FC-D96F-4346-8C15-839AE100C9D3}" type="datetimeFigureOut">
              <a:rPr lang="en-US" smtClean="0"/>
              <a:t>3/31/2020</a:t>
            </a:fld>
            <a:endParaRPr lang="en-US"/>
          </a:p>
        </p:txBody>
      </p:sp>
      <p:sp>
        <p:nvSpPr>
          <p:cNvPr id="5" name="Footer Placeholder 4">
            <a:extLst>
              <a:ext uri="{FF2B5EF4-FFF2-40B4-BE49-F238E27FC236}">
                <a16:creationId xmlns:a16="http://schemas.microsoft.com/office/drawing/2014/main" id="{FE03A597-04AD-44F8-AF81-F74E1FC377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4A51D1-B0F9-464F-B4F6-585DC347501E}"/>
              </a:ext>
            </a:extLst>
          </p:cNvPr>
          <p:cNvSpPr>
            <a:spLocks noGrp="1"/>
          </p:cNvSpPr>
          <p:nvPr>
            <p:ph type="sldNum" sz="quarter" idx="12"/>
          </p:nvPr>
        </p:nvSpPr>
        <p:spPr/>
        <p:txBody>
          <a:bodyPr/>
          <a:lstStyle/>
          <a:p>
            <a:fld id="{FA563D56-7447-45FA-8CE5-79D26E39E085}" type="slidenum">
              <a:rPr lang="en-US" smtClean="0"/>
              <a:t>‹#›</a:t>
            </a:fld>
            <a:endParaRPr lang="en-US"/>
          </a:p>
        </p:txBody>
      </p:sp>
    </p:spTree>
    <p:extLst>
      <p:ext uri="{BB962C8B-B14F-4D97-AF65-F5344CB8AC3E}">
        <p14:creationId xmlns:p14="http://schemas.microsoft.com/office/powerpoint/2010/main" val="46821617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8F8F8"/>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3213" y="5799727"/>
            <a:ext cx="2193276" cy="806897"/>
          </a:xfrm>
          <a:prstGeom prst="rect">
            <a:avLst/>
          </a:prstGeom>
        </p:spPr>
      </p:pic>
    </p:spTree>
    <p:extLst>
      <p:ext uri="{BB962C8B-B14F-4D97-AF65-F5344CB8AC3E}">
        <p14:creationId xmlns:p14="http://schemas.microsoft.com/office/powerpoint/2010/main" val="32628744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defRPr sz="4313"/>
            </a:lvl1pPr>
          </a:lstStyle>
          <a:p>
            <a:r>
              <a:rPr lang="en-US"/>
              <a:t>Click to edit Master title style</a:t>
            </a:r>
          </a:p>
        </p:txBody>
      </p:sp>
    </p:spTree>
    <p:extLst>
      <p:ext uri="{BB962C8B-B14F-4D97-AF65-F5344CB8AC3E}">
        <p14:creationId xmlns:p14="http://schemas.microsoft.com/office/powerpoint/2010/main" val="2052359106"/>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14360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28152"/>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F8F8F8"/>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Microsoft Corporation. All rights reserved. </a:t>
            </a:r>
          </a:p>
        </p:txBody>
      </p:sp>
    </p:spTree>
    <p:extLst>
      <p:ext uri="{BB962C8B-B14F-4D97-AF65-F5344CB8AC3E}">
        <p14:creationId xmlns:p14="http://schemas.microsoft.com/office/powerpoint/2010/main" val="214598137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9436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57201" y="457200"/>
            <a:ext cx="6362700" cy="1409700"/>
          </a:xfrm>
          <a:prstGeom prst="rect">
            <a:avLst/>
          </a:prstGeom>
        </p:spPr>
        <p:txBody>
          <a:bodyPr vert="horz" lIns="0" tIns="0" rIns="274320" bIns="0" rtlCol="0" anchor="t">
            <a:normAutofit/>
          </a:bodyPr>
          <a:lstStyle>
            <a:lvl1pPr>
              <a:defRPr>
                <a:solidFill>
                  <a:schemeClr val="tx1"/>
                </a:solidFill>
              </a:defRPr>
            </a:lvl1pPr>
          </a:lstStyle>
          <a:p>
            <a:r>
              <a:rPr lang="en-US"/>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57200" y="1866900"/>
            <a:ext cx="6362700" cy="4514047"/>
          </a:xfrm>
          <a:prstGeom prst="rect">
            <a:avLst/>
          </a:prstGeom>
        </p:spPr>
        <p:txBody>
          <a:bodyPr vert="horz" wrap="square" lIns="0" tIns="0" rIns="18288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675666946"/>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49412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000000"/>
                </a:solidFill>
                <a:effectLst/>
                <a:uLnTx/>
                <a:uFillTx/>
                <a:latin typeface="Segoe UI"/>
                <a:ea typeface="+mn-ea"/>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0037602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Title only no breadcrumb">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2382538354"/>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Smith - 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52"/>
            <a:ext cx="4795873" cy="1267431"/>
          </a:xfrm>
        </p:spPr>
        <p:txBody>
          <a:bodyPr wrap="square" anchor="t">
            <a:spAutoFit/>
          </a:bodyPr>
          <a:lstStyle>
            <a:lvl1pPr>
              <a:lnSpc>
                <a:spcPct val="100000"/>
              </a:lnSpc>
              <a:defRPr sz="3525" spc="-49" baseline="0">
                <a:gradFill>
                  <a:gsLst>
                    <a:gs pos="1250">
                      <a:schemeClr val="tx1"/>
                    </a:gs>
                    <a:gs pos="100000">
                      <a:schemeClr val="tx1"/>
                    </a:gs>
                  </a:gsLst>
                  <a:lin ang="5400000" scaled="0"/>
                </a:gradFill>
              </a:defRPr>
            </a:lvl1pPr>
          </a:lstStyle>
          <a:p>
            <a:r>
              <a:rPr lang="en-US"/>
              <a:t>Brad Smith square photo layout</a:t>
            </a:r>
          </a:p>
        </p:txBody>
      </p:sp>
    </p:spTree>
    <p:extLst>
      <p:ext uri="{BB962C8B-B14F-4D97-AF65-F5344CB8AC3E}">
        <p14:creationId xmlns:p14="http://schemas.microsoft.com/office/powerpoint/2010/main" val="3272165038"/>
      </p:ext>
    </p:extLst>
  </p:cSld>
  <p:clrMapOvr>
    <a:masterClrMapping/>
  </p:clrMapOvr>
  <p:transition>
    <p:fade/>
  </p:transition>
  <p:extLst>
    <p:ext uri="{DCECCB84-F9BA-43D5-87BE-67443E8EF086}">
      <p15:sldGuideLst xmlns:p15="http://schemas.microsoft.com/office/powerpoint/2012/main">
        <p15:guide id="1" pos="3495">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FA902-F445-4387-B00C-BF23EB7D89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CEF3B4-293C-4302-A830-94FA3C25A0A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0047E3-EE21-42A4-AF7F-F1491DE7C531}"/>
              </a:ext>
            </a:extLst>
          </p:cNvPr>
          <p:cNvSpPr>
            <a:spLocks noGrp="1"/>
          </p:cNvSpPr>
          <p:nvPr>
            <p:ph type="dt" sz="half" idx="10"/>
          </p:nvPr>
        </p:nvSpPr>
        <p:spPr/>
        <p:txBody>
          <a:bodyPr/>
          <a:lstStyle/>
          <a:p>
            <a:pPr defTabSz="914192">
              <a:defRPr/>
            </a:pPr>
            <a:fld id="{43F1024E-D68C-4DA9-BD1F-46570011FA3C}" type="datetimeFigureOut">
              <a:rPr lang="en-US" sz="1765" smtClean="0">
                <a:solidFill>
                  <a:srgbClr val="505050"/>
                </a:solidFill>
              </a:rPr>
              <a:pPr defTabSz="914192">
                <a:defRPr/>
              </a:pPr>
              <a:t>3/31/2020</a:t>
            </a:fld>
            <a:endParaRPr lang="en-US" sz="1765">
              <a:solidFill>
                <a:srgbClr val="505050"/>
              </a:solidFill>
            </a:endParaRPr>
          </a:p>
        </p:txBody>
      </p:sp>
      <p:sp>
        <p:nvSpPr>
          <p:cNvPr id="5" name="Footer Placeholder 4">
            <a:extLst>
              <a:ext uri="{FF2B5EF4-FFF2-40B4-BE49-F238E27FC236}">
                <a16:creationId xmlns:a16="http://schemas.microsoft.com/office/drawing/2014/main" id="{FA32822D-4897-412B-96B2-AC9F706AACF4}"/>
              </a:ext>
            </a:extLst>
          </p:cNvPr>
          <p:cNvSpPr>
            <a:spLocks noGrp="1"/>
          </p:cNvSpPr>
          <p:nvPr>
            <p:ph type="ftr" sz="quarter" idx="11"/>
          </p:nvPr>
        </p:nvSpPr>
        <p:spPr/>
        <p:txBody>
          <a:bodyPr/>
          <a:lstStyle/>
          <a:p>
            <a:pPr defTabSz="914192">
              <a:defRPr/>
            </a:pPr>
            <a:endParaRPr lang="en-US" sz="1765">
              <a:solidFill>
                <a:srgbClr val="505050"/>
              </a:solidFill>
            </a:endParaRPr>
          </a:p>
        </p:txBody>
      </p:sp>
      <p:sp>
        <p:nvSpPr>
          <p:cNvPr id="6" name="Slide Number Placeholder 5">
            <a:extLst>
              <a:ext uri="{FF2B5EF4-FFF2-40B4-BE49-F238E27FC236}">
                <a16:creationId xmlns:a16="http://schemas.microsoft.com/office/drawing/2014/main" id="{E1AEA52C-AC41-4A81-A2BA-EB1A45AFA9BD}"/>
              </a:ext>
            </a:extLst>
          </p:cNvPr>
          <p:cNvSpPr>
            <a:spLocks noGrp="1"/>
          </p:cNvSpPr>
          <p:nvPr>
            <p:ph type="sldNum" sz="quarter" idx="12"/>
          </p:nvPr>
        </p:nvSpPr>
        <p:spPr/>
        <p:txBody>
          <a:bodyPr/>
          <a:lstStyle/>
          <a:p>
            <a:pPr defTabSz="914192">
              <a:defRPr/>
            </a:pPr>
            <a:fld id="{704C64EA-2E68-42C6-8679-DDF498DD0516}" type="slidenum">
              <a:rPr lang="en-US" sz="1765" smtClean="0">
                <a:solidFill>
                  <a:srgbClr val="505050"/>
                </a:solidFill>
              </a:rPr>
              <a:pPr defTabSz="914192">
                <a:defRPr/>
              </a:pPr>
              <a:t>‹#›</a:t>
            </a:fld>
            <a:endParaRPr lang="en-US" sz="1765">
              <a:solidFill>
                <a:srgbClr val="505050"/>
              </a:solidFill>
            </a:endParaRPr>
          </a:p>
        </p:txBody>
      </p:sp>
    </p:spTree>
    <p:extLst>
      <p:ext uri="{BB962C8B-B14F-4D97-AF65-F5344CB8AC3E}">
        <p14:creationId xmlns:p14="http://schemas.microsoft.com/office/powerpoint/2010/main" val="421333773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20520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999513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230994324"/>
      </p:ext>
    </p:extLst>
  </p:cSld>
  <p:clrMapOvr>
    <a:overrideClrMapping bg1="lt1" tx1="dk1" bg2="lt2" tx2="dk2" accent1="accent1" accent2="accent2" accent3="accent3" accent4="accent4" accent5="accent5" accent6="accent6" hlink="hlink" folHlink="folHlink"/>
  </p:clrMapOvr>
  <p:transition spd="slow">
    <p:cover/>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55996" y="440495"/>
            <a:ext cx="914788" cy="196431"/>
            <a:chOff x="465139" y="449264"/>
            <a:chExt cx="933131" cy="200341"/>
          </a:xfrm>
        </p:grpSpPr>
        <p:pic>
          <p:nvPicPr>
            <p:cNvPr id="97" name="Picture 96"/>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157071260"/>
      </p:ext>
    </p:extLst>
  </p:cSld>
  <p:clrMapOvr>
    <a:overrideClrMapping bg1="lt1" tx1="dk1" bg2="lt2" tx2="dk2" accent1="accent1" accent2="accent2" accent3="accent3" accent4="accent4" accent5="accent5" accent6="accent6" hlink="hlink" folHlink="folHlink"/>
  </p:clrMapOvr>
  <p:transition spd="slow">
    <p:cover/>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941692"/>
            <a:ext cx="3618381" cy="899665"/>
          </a:xfrm>
        </p:spPr>
        <p:txBody>
          <a:bodyPr lIns="0" tIns="0" rIns="0" bIns="0"/>
          <a:lstStyle>
            <a:lvl1pPr>
              <a:defRPr sz="1765" spc="-49"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941692"/>
            <a:ext cx="3837818" cy="3786998"/>
          </a:xfrm>
        </p:spPr>
        <p:txBody>
          <a:bodyPr wrap="square" lIns="0" tIns="0" rIns="0" bIns="0">
            <a:noAutofit/>
          </a:bodyPr>
          <a:lstStyle>
            <a:lvl1pPr marL="0" indent="0" defTabSz="507330">
              <a:buNone/>
              <a:defRPr sz="1765" spc="-49" baseline="0">
                <a:solidFill>
                  <a:schemeClr val="accent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1494673014"/>
      </p:ext>
    </p:extLst>
  </p:cSld>
  <p:clrMapOvr>
    <a:masterClrMapping/>
  </p:clrMapOvr>
  <p:transition spd="slow">
    <p:cover/>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882332"/>
            <a:ext cx="11306469" cy="287771"/>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55995" y="3151388"/>
            <a:ext cx="11306469" cy="452654"/>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55995" y="4390304"/>
            <a:ext cx="11306469" cy="301770"/>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614291737"/>
      </p:ext>
    </p:extLst>
  </p:cSld>
  <p:clrMapOvr>
    <a:masterClrMapping/>
  </p:clrMapOvr>
  <p:transition spd="slow">
    <p:cove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57201" y="1887751"/>
            <a:ext cx="11277600" cy="4208249"/>
          </a:xfrm>
          <a:prstGeom prst="rect">
            <a:avLst/>
          </a:prstGeom>
        </p:spPr>
        <p:txBody>
          <a:bodyPr vert="horz" wrap="square" lIns="0" tIns="18288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3495965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0530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0" y="3160782"/>
            <a:ext cx="3597528" cy="267820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6" y="3151389"/>
            <a:ext cx="3622117" cy="2678201"/>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127047368"/>
      </p:ext>
    </p:extLst>
  </p:cSld>
  <p:clrMapOvr>
    <a:masterClrMapping/>
  </p:clrMapOvr>
  <p:transition spd="slow">
    <p:cover/>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5" y="1966312"/>
            <a:ext cx="5541959" cy="3793112"/>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2" y="1956351"/>
            <a:ext cx="5541959" cy="3793112"/>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778680376"/>
      </p:ext>
    </p:extLst>
  </p:cSld>
  <p:clrMapOvr>
    <a:masterClrMapping/>
  </p:clrMapOvr>
  <p:transition spd="slow">
    <p:cover/>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5599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101" y="1958094"/>
            <a:ext cx="2698612" cy="2411476"/>
          </a:xfrm>
        </p:spPr>
        <p:txBody>
          <a:bodyPr>
            <a:noAutofit/>
          </a:bodyPr>
          <a:lstStyle>
            <a:lvl1pPr marL="0" indent="0">
              <a:buNone/>
              <a:defRPr sz="1961"/>
            </a:lvl1pPr>
          </a:lstStyle>
          <a:p>
            <a:pPr lvl="0"/>
            <a:r>
              <a:rPr lang="en-US"/>
              <a:t>Picture</a:t>
            </a:r>
          </a:p>
        </p:txBody>
      </p:sp>
      <p:sp>
        <p:nvSpPr>
          <p:cNvPr id="6" name="Rectangle 5"/>
          <p:cNvSpPr/>
          <p:nvPr userDrawn="1"/>
        </p:nvSpPr>
        <p:spPr bwMode="auto">
          <a:xfrm>
            <a:off x="430315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4408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759922" y="1958094"/>
            <a:ext cx="2698612" cy="2411476"/>
          </a:xfrm>
        </p:spPr>
        <p:txBody>
          <a:bodyPr>
            <a:noAutofit/>
          </a:bodyPr>
          <a:lstStyle>
            <a:lvl1pPr marL="0" indent="0">
              <a:buNone/>
              <a:defRPr sz="1961"/>
            </a:lvl1pPr>
          </a:lstStyle>
          <a:p>
            <a:pPr lvl="0"/>
            <a:r>
              <a:rPr lang="en-US"/>
              <a:t>Picture</a:t>
            </a:r>
          </a:p>
        </p:txBody>
      </p:sp>
      <p:sp>
        <p:nvSpPr>
          <p:cNvPr id="18" name="Content Placeholder 15"/>
          <p:cNvSpPr>
            <a:spLocks noGrp="1"/>
          </p:cNvSpPr>
          <p:nvPr>
            <p:ph sz="quarter" idx="19" hasCustomPrompt="1"/>
          </p:nvPr>
        </p:nvSpPr>
        <p:spPr>
          <a:xfrm>
            <a:off x="8604744" y="1958094"/>
            <a:ext cx="2698612" cy="241147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2033098017"/>
      </p:ext>
    </p:extLst>
  </p:cSld>
  <p:clrMapOvr>
    <a:masterClrMapping/>
  </p:clrMapOvr>
  <p:transition spd="slow">
    <p:cover/>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2880553965"/>
      </p:ext>
    </p:extLst>
  </p:cSld>
  <p:clrMapOvr>
    <a:masterClrMapping/>
  </p:clrMapOvr>
  <p:transition spd="slow">
    <p:cover/>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latin typeface="Segoe UI Light" panose="020B0502040204020203" pitchFamily="34" charset="0"/>
                <a:cs typeface="Segoe UI Light" panose="020B0502040204020203" pitchFamily="34" charset="0"/>
              </a:defRPr>
            </a:lvl1pPr>
          </a:lstStyle>
          <a:p>
            <a:r>
              <a:rPr lang="en-US"/>
              <a:t>Title</a:t>
            </a:r>
          </a:p>
        </p:txBody>
      </p:sp>
    </p:spTree>
    <p:extLst>
      <p:ext uri="{BB962C8B-B14F-4D97-AF65-F5344CB8AC3E}">
        <p14:creationId xmlns:p14="http://schemas.microsoft.com/office/powerpoint/2010/main" val="2270170154"/>
      </p:ext>
    </p:extLst>
  </p:cSld>
  <p:clrMapOvr>
    <a:masterClrMapping/>
  </p:clrMapOvr>
  <p:transition spd="slow">
    <p:cover/>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bg1"/>
                </a:solidFill>
                <a:latin typeface="Segoe UI Light" panose="020B0502040204020203" pitchFamily="34" charset="0"/>
                <a:cs typeface="Segoe UI Light" panose="020B0502040204020203"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2998254777"/>
      </p:ext>
    </p:extLst>
  </p:cSld>
  <p:clrMapOvr>
    <a:overrideClrMapping bg1="dk1" tx1="lt1" bg2="dk2" tx2="lt2" accent1="accent1" accent2="accent2" accent3="accent3" accent4="accent4" accent5="accent5" accent6="accent6" hlink="hlink" folHlink="folHlink"/>
  </p:clrMapOvr>
  <p:transition spd="slow">
    <p:cover/>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latin typeface="Segoe UI Light" panose="020B0502040204020203" pitchFamily="34" charset="0"/>
                <a:cs typeface="Segoe UI Light" panose="020B0502040204020203"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410544425"/>
      </p:ext>
    </p:extLst>
  </p:cSld>
  <p:clrMapOvr>
    <a:overrideClrMapping bg1="dk1" tx1="lt1" bg2="dk2" tx2="lt2" accent1="accent1" accent2="accent2" accent3="accent3" accent4="accent4" accent5="accent5" accent6="accent6" hlink="hlink" folHlink="folHlink"/>
  </p:clrMapOvr>
  <p:transition spd="slow">
    <p:cover/>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latin typeface="Segoe UI Light" panose="020B0502040204020203" pitchFamily="34" charset="0"/>
                <a:cs typeface="Segoe UI Light" panose="020B0502040204020203"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359852059"/>
      </p:ext>
    </p:extLst>
  </p:cSld>
  <p:clrMapOvr>
    <a:overrideClrMapping bg1="dk1" tx1="lt1" bg2="dk2" tx2="lt2" accent1="accent1" accent2="accent2" accent3="accent3" accent4="accent4" accent5="accent5" accent6="accent6" hlink="hlink" folHlink="folHlink"/>
  </p:clrMapOvr>
  <p:transition spd="slow">
    <p:cover/>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latin typeface="Segoe UI Light" panose="020B0502040204020203" pitchFamily="34" charset="0"/>
                <a:cs typeface="Segoe UI Light" panose="020B0502040204020203" pitchFamily="34" charset="0"/>
              </a:defRPr>
            </a:lvl1pPr>
          </a:lstStyle>
          <a:p>
            <a:r>
              <a:rPr lang="en-US"/>
              <a:t>Device layout 1: one column</a:t>
            </a:r>
          </a:p>
        </p:txBody>
      </p:sp>
      <p:sp>
        <p:nvSpPr>
          <p:cNvPr id="4" name="Text Placeholder 3"/>
          <p:cNvSpPr>
            <a:spLocks noGrp="1"/>
          </p:cNvSpPr>
          <p:nvPr>
            <p:ph type="body" sz="quarter" idx="10" hasCustomPrompt="1"/>
          </p:nvPr>
        </p:nvSpPr>
        <p:spPr>
          <a:xfrm>
            <a:off x="455995" y="188233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627087270"/>
      </p:ext>
    </p:extLst>
  </p:cSld>
  <p:clrMapOvr>
    <a:masterClrMapping/>
  </p:clrMapOvr>
  <p:transition spd="slow">
    <p:cover/>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latin typeface="Segoe UI Light" panose="020B0502040204020203" pitchFamily="34" charset="0"/>
                <a:cs typeface="Segoe UI Light" panose="020B0502040204020203" pitchFamily="34" charset="0"/>
              </a:defRPr>
            </a:lvl1pPr>
          </a:lstStyle>
          <a:p>
            <a:r>
              <a:rPr lang="en-US"/>
              <a:t>Device layout 2: two columns</a:t>
            </a:r>
          </a:p>
        </p:txBody>
      </p:sp>
      <p:sp>
        <p:nvSpPr>
          <p:cNvPr id="6" name="Text Placeholder 4"/>
          <p:cNvSpPr>
            <a:spLocks noGrp="1"/>
          </p:cNvSpPr>
          <p:nvPr>
            <p:ph type="body" sz="quarter" idx="11" hasCustomPrompt="1"/>
          </p:nvPr>
        </p:nvSpPr>
        <p:spPr>
          <a:xfrm>
            <a:off x="455995" y="1957473"/>
            <a:ext cx="1693247" cy="2803460"/>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378328" y="1957473"/>
            <a:ext cx="1693247" cy="2803460"/>
          </a:xfrm>
        </p:spPr>
        <p:txBody>
          <a:bodyPr lIns="0" tIns="0" rIns="0" bIns="0"/>
          <a:lstStyle>
            <a:lvl1pPr marL="0" indent="0">
              <a:lnSpc>
                <a:spcPts val="1765"/>
              </a:lnSpc>
              <a:spcBef>
                <a:spcPts val="882"/>
              </a:spcBef>
              <a:buNone/>
              <a:defRPr lang="en-US" sz="1372" b="1" kern="1200" spc="0" baseline="0" dirty="0" smtClean="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3271096790"/>
      </p:ext>
    </p:extLst>
  </p:cSld>
  <p:clrMapOvr>
    <a:masterClrMapping/>
  </p:clrMapOvr>
  <p:transition spd="slow">
    <p:cove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73102" y="1866900"/>
            <a:ext cx="5622897" cy="4514047"/>
          </a:xfrm>
          <a:prstGeom prst="rect">
            <a:avLst/>
          </a:prstGeom>
        </p:spPr>
        <p:txBody>
          <a:bodyPr vert="horz" wrap="square" lIns="0" tIns="18288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096000" y="1866900"/>
            <a:ext cx="5638799" cy="4514047"/>
          </a:xfrm>
          <a:prstGeom prst="rect">
            <a:avLst/>
          </a:prstGeom>
        </p:spPr>
        <p:txBody>
          <a:bodyPr vert="horz" wrap="square" lIns="0" tIns="18288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7743561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latin typeface="Segoe UI Light" panose="020B0502040204020203" pitchFamily="34" charset="0"/>
                <a:cs typeface="Segoe UI Light" panose="020B0502040204020203" pitchFamily="34" charset="0"/>
              </a:defRPr>
            </a:lvl1pPr>
          </a:lstStyle>
          <a:p>
            <a:r>
              <a:rPr lang="en-US"/>
              <a:t>Device layout 3</a:t>
            </a:r>
          </a:p>
        </p:txBody>
      </p:sp>
    </p:spTree>
    <p:extLst>
      <p:ext uri="{BB962C8B-B14F-4D97-AF65-F5344CB8AC3E}">
        <p14:creationId xmlns:p14="http://schemas.microsoft.com/office/powerpoint/2010/main" val="2337450750"/>
      </p:ext>
    </p:extLst>
  </p:cSld>
  <p:clrMapOvr>
    <a:masterClrMapping/>
  </p:clrMapOvr>
  <p:transition spd="slow">
    <p:cover/>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2126199"/>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55995" y="5661040"/>
            <a:ext cx="3618381"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55992" y="5815322"/>
            <a:ext cx="3618381" cy="301770"/>
          </a:xfrm>
        </p:spPr>
        <p:txBody>
          <a:bodyPr lIns="0" tIns="0" rIns="0" bIns="0"/>
          <a:lstStyle>
            <a:lvl1pPr marL="0" indent="0">
              <a:lnSpc>
                <a:spcPts val="1176"/>
              </a:lnSpc>
              <a:spcBef>
                <a:spcPts val="882"/>
              </a:spcBef>
              <a:buFont typeface="Arial" panose="020B0604020202020204" pitchFamily="34" charset="0"/>
              <a:buNone/>
              <a:defRPr sz="980" b="0" i="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03155" y="5661040"/>
            <a:ext cx="3607484"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03152" y="5815322"/>
            <a:ext cx="3607487" cy="301770"/>
          </a:xfrm>
        </p:spPr>
        <p:txBody>
          <a:bodyPr vert="horz" wrap="square" lIns="0" tIns="0" rIns="0" bIns="0" rtlCol="0">
            <a:spAutoFit/>
          </a:bodyPr>
          <a:lstStyle>
            <a:lvl1pPr>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139414" y="5661040"/>
            <a:ext cx="3629281"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139414" y="5815322"/>
            <a:ext cx="3629278" cy="301770"/>
          </a:xfrm>
        </p:spPr>
        <p:txBody>
          <a:bodyPr vert="horz" wrap="square" lIns="0" tIns="0" rIns="0" bIns="0" rtlCol="0">
            <a:spAutoFit/>
          </a:bodyPr>
          <a:lstStyle>
            <a:lvl1pPr marL="454418" indent="-454418">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2126199"/>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2126199"/>
            <a:ext cx="3623051" cy="3534843"/>
          </a:xfrm>
        </p:spPr>
        <p:txBody>
          <a:bodyPr anchor="ctr">
            <a:noAutofit/>
          </a:bodyPr>
          <a:lstStyle>
            <a:lvl1pPr marL="0" indent="0" algn="ctr">
              <a:buNone/>
              <a:defRPr sz="2353"/>
            </a:lvl1pPr>
          </a:lstStyle>
          <a:p>
            <a:r>
              <a:rPr lang="en-US"/>
              <a:t>Click icon to add chart</a:t>
            </a:r>
          </a:p>
        </p:txBody>
      </p:sp>
    </p:spTree>
    <p:extLst>
      <p:ext uri="{BB962C8B-B14F-4D97-AF65-F5344CB8AC3E}">
        <p14:creationId xmlns:p14="http://schemas.microsoft.com/office/powerpoint/2010/main" val="2673660716"/>
      </p:ext>
    </p:extLst>
  </p:cSld>
  <p:clrMapOvr>
    <a:masterClrMapping/>
  </p:clrMapOvr>
  <p:transition spd="slow">
    <p:cover/>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latin typeface="Segoe UI Light" panose="020B0502040204020203" pitchFamily="34" charset="0"/>
                <a:cs typeface="Segoe UI Light" panose="020B0502040204020203" pitchFamily="34" charset="0"/>
              </a:defRPr>
            </a:lvl1pPr>
          </a:lstStyle>
          <a:p>
            <a:r>
              <a:rPr lang="en-US"/>
              <a:t>Table styling</a:t>
            </a:r>
          </a:p>
        </p:txBody>
      </p:sp>
      <p:sp>
        <p:nvSpPr>
          <p:cNvPr id="4" name="Table Placeholder 3"/>
          <p:cNvSpPr>
            <a:spLocks noGrp="1"/>
          </p:cNvSpPr>
          <p:nvPr>
            <p:ph type="tbl" sz="quarter" idx="10"/>
          </p:nvPr>
        </p:nvSpPr>
        <p:spPr>
          <a:xfrm>
            <a:off x="455995" y="2126198"/>
            <a:ext cx="11306469" cy="673454"/>
          </a:xfrm>
        </p:spPr>
        <p:txBody>
          <a:bodyPr/>
          <a:lstStyle/>
          <a:p>
            <a:r>
              <a:rPr lang="en-US"/>
              <a:t>Click icon to add table</a:t>
            </a:r>
          </a:p>
        </p:txBody>
      </p:sp>
    </p:spTree>
    <p:extLst>
      <p:ext uri="{BB962C8B-B14F-4D97-AF65-F5344CB8AC3E}">
        <p14:creationId xmlns:p14="http://schemas.microsoft.com/office/powerpoint/2010/main" val="644805938"/>
      </p:ext>
    </p:extLst>
  </p:cSld>
  <p:clrMapOvr>
    <a:masterClrMapping/>
  </p:clrMapOvr>
  <p:transition spd="slow">
    <p:cover/>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1007189012"/>
      </p:ext>
    </p:extLst>
  </p:cSld>
  <p:clrMapOvr>
    <a:overrideClrMapping bg1="lt1" tx1="dk1" bg2="lt2" tx2="dk2" accent1="accent1" accent2="accent2" accent3="accent3" accent4="accent4" accent5="accent5" accent6="accent6" hlink="hlink" folHlink="folHlink"/>
  </p:clrMapOvr>
  <p:transition spd="slow">
    <p:cover/>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55996" y="440495"/>
            <a:ext cx="914788" cy="196431"/>
            <a:chOff x="465139" y="449264"/>
            <a:chExt cx="933131" cy="200341"/>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bg2"/>
                </a:solidFill>
              </a:defRPr>
            </a:lvl1pPr>
          </a:lstStyle>
          <a:p>
            <a:r>
              <a:rPr lang="en-US"/>
              <a:t>Thank you.</a:t>
            </a:r>
          </a:p>
        </p:txBody>
      </p:sp>
    </p:spTree>
    <p:extLst>
      <p:ext uri="{BB962C8B-B14F-4D97-AF65-F5344CB8AC3E}">
        <p14:creationId xmlns:p14="http://schemas.microsoft.com/office/powerpoint/2010/main" val="3963967945"/>
      </p:ext>
    </p:extLst>
  </p:cSld>
  <p:clrMapOvr>
    <a:overrideClrMapping bg1="lt1" tx1="dk1" bg2="lt2" tx2="dk2" accent1="accent1" accent2="accent2" accent3="accent3" accent4="accent4" accent5="accent5" accent6="accent6" hlink="hlink" folHlink="folHlink"/>
  </p:clrMapOvr>
  <p:transition spd="slow">
    <p:cover/>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591279402"/>
      </p:ext>
    </p:extLst>
  </p:cSld>
  <p:clrMapOvr>
    <a:overrideClrMapping bg1="dk1" tx1="lt1" bg2="dk2" tx2="lt2" accent1="accent1" accent2="accent2" accent3="accent3" accent4="accent4" accent5="accent5" accent6="accent6" hlink="hlink" folHlink="folHlink"/>
  </p:clrMapOvr>
  <p:transition spd="slow">
    <p:cover/>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980841900"/>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0" name="Picture 9" descr="3 people in conferencr room looking at Surface" title="Microsoft brand photo">
            <a:extLst>
              <a:ext uri="{FF2B5EF4-FFF2-40B4-BE49-F238E27FC236}">
                <a16:creationId xmlns:a16="http://schemas.microsoft.com/office/drawing/2014/main" id="{A64B9627-09D6-4E1A-A1CB-17790F7679AC}"/>
              </a:ext>
            </a:extLst>
          </p:cNvPr>
          <p:cNvPicPr>
            <a:picLocks noChangeAspect="1"/>
          </p:cNvPicPr>
          <p:nvPr userDrawn="1"/>
        </p:nvPicPr>
        <p:blipFill rotWithShape="1">
          <a:blip r:embed="rId3"/>
          <a:srcRect l="28748" t="26691" r="22887" b="783"/>
          <a:stretch/>
        </p:blipFill>
        <p:spPr>
          <a:xfrm>
            <a:off x="5334001" y="0"/>
            <a:ext cx="6858000" cy="6858000"/>
          </a:xfrm>
          <a:prstGeom prst="rect">
            <a:avLst/>
          </a:prstGeom>
        </p:spPr>
      </p:pic>
    </p:spTree>
    <p:extLst>
      <p:ext uri="{BB962C8B-B14F-4D97-AF65-F5344CB8AC3E}">
        <p14:creationId xmlns:p14="http://schemas.microsoft.com/office/powerpoint/2010/main" val="10418329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0" name="Picture 9" descr="3 people in conferencr room looking at Surface" title="Microsoft brand photo">
            <a:extLst>
              <a:ext uri="{FF2B5EF4-FFF2-40B4-BE49-F238E27FC236}">
                <a16:creationId xmlns:a16="http://schemas.microsoft.com/office/drawing/2014/main" id="{F2AF21E7-9633-462C-B786-7CA6084835BF}"/>
              </a:ext>
            </a:extLst>
          </p:cNvPr>
          <p:cNvPicPr>
            <a:picLocks noChangeAspect="1"/>
          </p:cNvPicPr>
          <p:nvPr userDrawn="1"/>
        </p:nvPicPr>
        <p:blipFill rotWithShape="1">
          <a:blip r:embed="rId3"/>
          <a:srcRect l="28748" t="26691" r="22887" b="783"/>
          <a:stretch/>
        </p:blipFill>
        <p:spPr>
          <a:xfrm>
            <a:off x="5334001" y="0"/>
            <a:ext cx="6858000" cy="6858000"/>
          </a:xfrm>
          <a:prstGeom prst="rect">
            <a:avLst/>
          </a:prstGeom>
        </p:spPr>
      </p:pic>
    </p:spTree>
    <p:extLst>
      <p:ext uri="{BB962C8B-B14F-4D97-AF65-F5344CB8AC3E}">
        <p14:creationId xmlns:p14="http://schemas.microsoft.com/office/powerpoint/2010/main" val="3458927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57230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73103" y="1181100"/>
            <a:ext cx="11261697" cy="1039586"/>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5" name="Shape 69"/>
          <p:cNvSpPr txBox="1">
            <a:spLocks noGrp="1"/>
          </p:cNvSpPr>
          <p:nvPr>
            <p:ph type="body" idx="1" hasCustomPrompt="1"/>
          </p:nvPr>
        </p:nvSpPr>
        <p:spPr>
          <a:xfrm>
            <a:off x="457200" y="3274985"/>
            <a:ext cx="5638800"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096000" y="3274985"/>
            <a:ext cx="5638799"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Tree>
    <p:extLst>
      <p:ext uri="{BB962C8B-B14F-4D97-AF65-F5344CB8AC3E}">
        <p14:creationId xmlns:p14="http://schemas.microsoft.com/office/powerpoint/2010/main" val="3784362659"/>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301995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39022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83886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1419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142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9585363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11809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915707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5447140"/>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8918300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73103" y="1181100"/>
            <a:ext cx="11261697" cy="14097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57200" y="4000500"/>
            <a:ext cx="5638800"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096000" y="4000500"/>
            <a:ext cx="5638799"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Tree>
    <p:extLst>
      <p:ext uri="{BB962C8B-B14F-4D97-AF65-F5344CB8AC3E}">
        <p14:creationId xmlns:p14="http://schemas.microsoft.com/office/powerpoint/2010/main" val="294019446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79111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589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5597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57935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6481532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15455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238216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4808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49347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122401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1" name="Picture Placeholder 3">
            <a:extLst>
              <a:ext uri="{FF2B5EF4-FFF2-40B4-BE49-F238E27FC236}">
                <a16:creationId xmlns:a16="http://schemas.microsoft.com/office/drawing/2014/main" id="{85C63F4F-9B1D-48B9-B01E-A10B1592D270}"/>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p>
        </p:txBody>
      </p:sp>
    </p:spTree>
    <p:extLst>
      <p:ext uri="{BB962C8B-B14F-4D97-AF65-F5344CB8AC3E}">
        <p14:creationId xmlns:p14="http://schemas.microsoft.com/office/powerpoint/2010/main" val="18387958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8289537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837288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113885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Event Title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95D15B-8332-44D1-AFB1-1421CF5E102D}"/>
              </a:ext>
            </a:extLst>
          </p:cNvPr>
          <p:cNvPicPr>
            <a:picLocks noChangeAspect="1"/>
          </p:cNvPicPr>
          <p:nvPr userDrawn="1"/>
        </p:nvPicPr>
        <p:blipFill rotWithShape="1">
          <a:blip r:embed="rId2"/>
          <a:srcRect l="21751" t="6164" r="49" b="27865"/>
          <a:stretch/>
        </p:blipFill>
        <p:spPr>
          <a:xfrm flipH="1">
            <a:off x="0" y="1"/>
            <a:ext cx="12192000" cy="6870454"/>
          </a:xfrm>
          <a:prstGeom prst="rect">
            <a:avLst/>
          </a:prstGeom>
        </p:spPr>
      </p:pic>
      <p:pic>
        <p:nvPicPr>
          <p:cNvPr id="24" name="Picture 23">
            <a:extLst>
              <a:ext uri="{FF2B5EF4-FFF2-40B4-BE49-F238E27FC236}">
                <a16:creationId xmlns:a16="http://schemas.microsoft.com/office/drawing/2014/main" id="{F1D08A9D-C9C5-4EB7-9B65-5595E1383A1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725569" y="334144"/>
            <a:ext cx="1395994" cy="299084"/>
          </a:xfrm>
          <a:prstGeom prst="rect">
            <a:avLst/>
          </a:prstGeom>
        </p:spPr>
      </p:pic>
      <p:sp>
        <p:nvSpPr>
          <p:cNvPr id="22" name="Text Placeholder 6"/>
          <p:cNvSpPr>
            <a:spLocks noGrp="1"/>
          </p:cNvSpPr>
          <p:nvPr>
            <p:ph type="body" sz="quarter" idx="12" hasCustomPrompt="1"/>
          </p:nvPr>
        </p:nvSpPr>
        <p:spPr>
          <a:xfrm>
            <a:off x="513834" y="4193539"/>
            <a:ext cx="5059251" cy="1019980"/>
          </a:xfrm>
        </p:spPr>
        <p:txBody>
          <a:bodyPr/>
          <a:lstStyle>
            <a:lvl1pPr marL="0" indent="0">
              <a:buNone/>
              <a:defRPr sz="2353">
                <a:solidFill>
                  <a:schemeClr val="accent1"/>
                </a:solidFill>
                <a:latin typeface="Segoe Pro SemiLight" panose="020B0402040204020203" pitchFamily="34" charset="0"/>
              </a:defRPr>
            </a:lvl1pPr>
            <a:lvl5pPr>
              <a:defRPr/>
            </a:lvl5pPr>
          </a:lstStyle>
          <a:p>
            <a:pPr lvl="0"/>
            <a:r>
              <a:rPr lang="en-US"/>
              <a:t>Speaker Name</a:t>
            </a:r>
          </a:p>
          <a:p>
            <a:pPr lvl="0"/>
            <a:r>
              <a:rPr lang="en-US"/>
              <a:t>Date</a:t>
            </a:r>
          </a:p>
        </p:txBody>
      </p:sp>
      <p:sp>
        <p:nvSpPr>
          <p:cNvPr id="23" name="Text Placeholder 6"/>
          <p:cNvSpPr>
            <a:spLocks noGrp="1"/>
          </p:cNvSpPr>
          <p:nvPr>
            <p:ph type="body" sz="quarter" idx="13" hasCustomPrompt="1"/>
          </p:nvPr>
        </p:nvSpPr>
        <p:spPr>
          <a:xfrm>
            <a:off x="498022" y="3078256"/>
            <a:ext cx="5078468" cy="827791"/>
          </a:xfrm>
        </p:spPr>
        <p:txBody>
          <a:bodyPr anchor="b"/>
          <a:lstStyle>
            <a:lvl1pPr marL="0" indent="0">
              <a:buNone/>
              <a:defRPr lang="en-US" sz="3921" kern="1200" spc="0" baseline="0" dirty="0">
                <a:solidFill>
                  <a:schemeClr val="accent1"/>
                </a:solidFill>
                <a:latin typeface="Segoe Pro SemiLight" panose="020B0402040204020203" pitchFamily="34" charset="0"/>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a:t>Presentation Title Here</a:t>
            </a:r>
          </a:p>
        </p:txBody>
      </p:sp>
      <p:grpSp>
        <p:nvGrpSpPr>
          <p:cNvPr id="29" name="Group 28">
            <a:extLst>
              <a:ext uri="{FF2B5EF4-FFF2-40B4-BE49-F238E27FC236}">
                <a16:creationId xmlns:a16="http://schemas.microsoft.com/office/drawing/2014/main" id="{867105EA-D47B-454E-B888-170DC58B2119}"/>
              </a:ext>
            </a:extLst>
          </p:cNvPr>
          <p:cNvGrpSpPr/>
          <p:nvPr userDrawn="1"/>
        </p:nvGrpSpPr>
        <p:grpSpPr>
          <a:xfrm>
            <a:off x="725568" y="1453504"/>
            <a:ext cx="3290395" cy="661927"/>
            <a:chOff x="675949" y="-2237791"/>
            <a:chExt cx="3356374" cy="675104"/>
          </a:xfrm>
          <a:solidFill>
            <a:schemeClr val="bg1">
              <a:lumMod val="65000"/>
            </a:schemeClr>
          </a:solidFill>
        </p:grpSpPr>
        <p:sp>
          <p:nvSpPr>
            <p:cNvPr id="30" name="TextBox 29">
              <a:extLst>
                <a:ext uri="{FF2B5EF4-FFF2-40B4-BE49-F238E27FC236}">
                  <a16:creationId xmlns:a16="http://schemas.microsoft.com/office/drawing/2014/main" id="{0B8F52C0-7F1B-421D-9F41-3A359EBB36DD}"/>
                </a:ext>
              </a:extLst>
            </p:cNvPr>
            <p:cNvSpPr txBox="1"/>
            <p:nvPr userDrawn="1"/>
          </p:nvSpPr>
          <p:spPr>
            <a:xfrm>
              <a:off x="675949" y="-2085391"/>
              <a:ext cx="3356374" cy="522704"/>
            </a:xfrm>
            <a:prstGeom prst="rect">
              <a:avLst/>
            </a:prstGeom>
            <a:noFill/>
          </p:spPr>
          <p:txBody>
            <a:bodyPr wrap="square" lIns="0" tIns="0" rIns="0" bIns="0" rtlCol="0">
              <a:noAutofit/>
            </a:bodyPr>
            <a:lstStyle/>
            <a:p>
              <a:pPr>
                <a:lnSpc>
                  <a:spcPct val="90000"/>
                </a:lnSpc>
                <a:spcAft>
                  <a:spcPts val="588"/>
                </a:spcAft>
              </a:pPr>
              <a:r>
                <a:rPr lang="en-US" sz="1765" b="0">
                  <a:solidFill>
                    <a:schemeClr val="bg1">
                      <a:lumMod val="65000"/>
                    </a:schemeClr>
                  </a:solidFill>
                  <a:latin typeface="Segoe Pro Semibold" panose="020B0702040504020203" pitchFamily="34" charset="0"/>
                  <a:cs typeface="Segoe UI Semibold" panose="020B0702040204020203" pitchFamily="34" charset="0"/>
                </a:rPr>
                <a:t>Azure. Cloud for all.</a:t>
              </a:r>
            </a:p>
          </p:txBody>
        </p:sp>
        <p:grpSp>
          <p:nvGrpSpPr>
            <p:cNvPr id="31" name="Group 4">
              <a:extLst>
                <a:ext uri="{FF2B5EF4-FFF2-40B4-BE49-F238E27FC236}">
                  <a16:creationId xmlns:a16="http://schemas.microsoft.com/office/drawing/2014/main" id="{CEB1AA90-34AE-414D-870F-5594C274215B}"/>
                </a:ext>
              </a:extLst>
            </p:cNvPr>
            <p:cNvGrpSpPr>
              <a:grpSpLocks noChangeAspect="1"/>
            </p:cNvGrpSpPr>
            <p:nvPr userDrawn="1"/>
          </p:nvGrpSpPr>
          <p:grpSpPr bwMode="auto">
            <a:xfrm>
              <a:off x="2807041" y="-2237791"/>
              <a:ext cx="435562" cy="365691"/>
              <a:chOff x="-1986" y="395"/>
              <a:chExt cx="1440" cy="1209"/>
            </a:xfrm>
            <a:grpFill/>
          </p:grpSpPr>
          <p:sp>
            <p:nvSpPr>
              <p:cNvPr id="32" name="Freeform 5">
                <a:extLst>
                  <a:ext uri="{FF2B5EF4-FFF2-40B4-BE49-F238E27FC236}">
                    <a16:creationId xmlns:a16="http://schemas.microsoft.com/office/drawing/2014/main" id="{AA1E3F9B-0C99-41C2-AB5F-2EAB15B27A40}"/>
                  </a:ext>
                </a:extLst>
              </p:cNvPr>
              <p:cNvSpPr>
                <a:spLocks/>
              </p:cNvSpPr>
              <p:nvPr userDrawn="1"/>
            </p:nvSpPr>
            <p:spPr bwMode="auto">
              <a:xfrm>
                <a:off x="-1986" y="395"/>
                <a:ext cx="853" cy="1092"/>
              </a:xfrm>
              <a:custGeom>
                <a:avLst/>
                <a:gdLst>
                  <a:gd name="T0" fmla="*/ 325 w 853"/>
                  <a:gd name="T1" fmla="*/ 1054 h 1092"/>
                  <a:gd name="T2" fmla="*/ 0 w 853"/>
                  <a:gd name="T3" fmla="*/ 1092 h 1092"/>
                  <a:gd name="T4" fmla="*/ 364 w 853"/>
                  <a:gd name="T5" fmla="*/ 444 h 1092"/>
                  <a:gd name="T6" fmla="*/ 853 w 853"/>
                  <a:gd name="T7" fmla="*/ 0 h 1092"/>
                  <a:gd name="T8" fmla="*/ 325 w 853"/>
                  <a:gd name="T9" fmla="*/ 1054 h 1092"/>
                </a:gdLst>
                <a:ahLst/>
                <a:cxnLst>
                  <a:cxn ang="0">
                    <a:pos x="T0" y="T1"/>
                  </a:cxn>
                  <a:cxn ang="0">
                    <a:pos x="T2" y="T3"/>
                  </a:cxn>
                  <a:cxn ang="0">
                    <a:pos x="T4" y="T5"/>
                  </a:cxn>
                  <a:cxn ang="0">
                    <a:pos x="T6" y="T7"/>
                  </a:cxn>
                  <a:cxn ang="0">
                    <a:pos x="T8" y="T9"/>
                  </a:cxn>
                </a:cxnLst>
                <a:rect l="0" t="0" r="r" b="b"/>
                <a:pathLst>
                  <a:path w="853" h="1092">
                    <a:moveTo>
                      <a:pt x="325" y="1054"/>
                    </a:moveTo>
                    <a:lnTo>
                      <a:pt x="0" y="1092"/>
                    </a:lnTo>
                    <a:lnTo>
                      <a:pt x="364" y="444"/>
                    </a:lnTo>
                    <a:lnTo>
                      <a:pt x="853" y="0"/>
                    </a:lnTo>
                    <a:lnTo>
                      <a:pt x="325" y="10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3" name="Freeform 6">
                <a:extLst>
                  <a:ext uri="{FF2B5EF4-FFF2-40B4-BE49-F238E27FC236}">
                    <a16:creationId xmlns:a16="http://schemas.microsoft.com/office/drawing/2014/main" id="{DF9C7FAA-14A0-4935-B4C2-410FA759D7C2}"/>
                  </a:ext>
                </a:extLst>
              </p:cNvPr>
              <p:cNvSpPr>
                <a:spLocks/>
              </p:cNvSpPr>
              <p:nvPr userDrawn="1"/>
            </p:nvSpPr>
            <p:spPr bwMode="auto">
              <a:xfrm>
                <a:off x="-1610" y="570"/>
                <a:ext cx="1064" cy="1034"/>
              </a:xfrm>
              <a:custGeom>
                <a:avLst/>
                <a:gdLst>
                  <a:gd name="T0" fmla="*/ 1064 w 1064"/>
                  <a:gd name="T1" fmla="*/ 1034 h 1034"/>
                  <a:gd name="T2" fmla="*/ 0 w 1064"/>
                  <a:gd name="T3" fmla="*/ 1023 h 1034"/>
                  <a:gd name="T4" fmla="*/ 697 w 1064"/>
                  <a:gd name="T5" fmla="*/ 937 h 1034"/>
                  <a:gd name="T6" fmla="*/ 306 w 1064"/>
                  <a:gd name="T7" fmla="*/ 466 h 1034"/>
                  <a:gd name="T8" fmla="*/ 527 w 1064"/>
                  <a:gd name="T9" fmla="*/ 0 h 1034"/>
                  <a:gd name="T10" fmla="*/ 1064 w 1064"/>
                  <a:gd name="T11" fmla="*/ 1034 h 1034"/>
                </a:gdLst>
                <a:ahLst/>
                <a:cxnLst>
                  <a:cxn ang="0">
                    <a:pos x="T0" y="T1"/>
                  </a:cxn>
                  <a:cxn ang="0">
                    <a:pos x="T2" y="T3"/>
                  </a:cxn>
                  <a:cxn ang="0">
                    <a:pos x="T4" y="T5"/>
                  </a:cxn>
                  <a:cxn ang="0">
                    <a:pos x="T6" y="T7"/>
                  </a:cxn>
                  <a:cxn ang="0">
                    <a:pos x="T8" y="T9"/>
                  </a:cxn>
                  <a:cxn ang="0">
                    <a:pos x="T10" y="T11"/>
                  </a:cxn>
                </a:cxnLst>
                <a:rect l="0" t="0" r="r" b="b"/>
                <a:pathLst>
                  <a:path w="1064" h="1034">
                    <a:moveTo>
                      <a:pt x="1064" y="1034"/>
                    </a:moveTo>
                    <a:lnTo>
                      <a:pt x="0" y="1023"/>
                    </a:lnTo>
                    <a:lnTo>
                      <a:pt x="697" y="937"/>
                    </a:lnTo>
                    <a:lnTo>
                      <a:pt x="306" y="466"/>
                    </a:lnTo>
                    <a:lnTo>
                      <a:pt x="527" y="0"/>
                    </a:lnTo>
                    <a:lnTo>
                      <a:pt x="1064" y="10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grpSp>
    </p:spTree>
    <p:extLst>
      <p:ext uri="{BB962C8B-B14F-4D97-AF65-F5344CB8AC3E}">
        <p14:creationId xmlns:p14="http://schemas.microsoft.com/office/powerpoint/2010/main" val="224910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Event Title 2">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DA682A1-4B50-4E06-9663-F84B965DAEC7}"/>
              </a:ext>
            </a:extLst>
          </p:cNvPr>
          <p:cNvGrpSpPr/>
          <p:nvPr userDrawn="1"/>
        </p:nvGrpSpPr>
        <p:grpSpPr>
          <a:xfrm>
            <a:off x="1" y="-4580"/>
            <a:ext cx="12192000" cy="6862580"/>
            <a:chOff x="1" y="-4671"/>
            <a:chExt cx="12436475" cy="6999196"/>
          </a:xfrm>
        </p:grpSpPr>
        <p:pic>
          <p:nvPicPr>
            <p:cNvPr id="3" name="Picture 2">
              <a:extLst>
                <a:ext uri="{FF2B5EF4-FFF2-40B4-BE49-F238E27FC236}">
                  <a16:creationId xmlns:a16="http://schemas.microsoft.com/office/drawing/2014/main" id="{32326DCA-EBE0-4BD6-8567-64789E424211}"/>
                </a:ext>
              </a:extLst>
            </p:cNvPr>
            <p:cNvPicPr>
              <a:picLocks noChangeAspect="1"/>
            </p:cNvPicPr>
            <p:nvPr userDrawn="1"/>
          </p:nvPicPr>
          <p:blipFill rotWithShape="1">
            <a:blip r:embed="rId2"/>
            <a:srcRect l="25824" t="28343" r="34608" b="36240"/>
            <a:stretch/>
          </p:blipFill>
          <p:spPr>
            <a:xfrm>
              <a:off x="714734" y="0"/>
              <a:ext cx="11721742" cy="6994525"/>
            </a:xfrm>
            <a:prstGeom prst="rect">
              <a:avLst/>
            </a:prstGeom>
          </p:spPr>
        </p:pic>
        <p:sp>
          <p:nvSpPr>
            <p:cNvPr id="45" name="Rectangle 44">
              <a:extLst>
                <a:ext uri="{FF2B5EF4-FFF2-40B4-BE49-F238E27FC236}">
                  <a16:creationId xmlns:a16="http://schemas.microsoft.com/office/drawing/2014/main" id="{3F62FB18-A770-4BA5-AA03-C9CD1C1B7075}"/>
                </a:ext>
              </a:extLst>
            </p:cNvPr>
            <p:cNvSpPr/>
            <p:nvPr userDrawn="1"/>
          </p:nvSpPr>
          <p:spPr bwMode="auto">
            <a:xfrm rot="16200000">
              <a:off x="690789" y="-695459"/>
              <a:ext cx="6999193" cy="8380769"/>
            </a:xfrm>
            <a:prstGeom prst="rect">
              <a:avLst/>
            </a:prstGeom>
            <a:gradFill flip="none" rotWithShape="1">
              <a:gsLst>
                <a:gs pos="29000">
                  <a:schemeClr val="bg1">
                    <a:lumMod val="95000"/>
                    <a:alpha val="83000"/>
                  </a:schemeClr>
                </a:gs>
                <a:gs pos="100000">
                  <a:schemeClr val="bg1">
                    <a:lumMod val="9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pic>
        <p:nvPicPr>
          <p:cNvPr id="24" name="Picture 23">
            <a:extLst>
              <a:ext uri="{FF2B5EF4-FFF2-40B4-BE49-F238E27FC236}">
                <a16:creationId xmlns:a16="http://schemas.microsoft.com/office/drawing/2014/main" id="{F1D08A9D-C9C5-4EB7-9B65-5595E1383A1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725569" y="334144"/>
            <a:ext cx="1395994" cy="299084"/>
          </a:xfrm>
          <a:prstGeom prst="rect">
            <a:avLst/>
          </a:prstGeom>
        </p:spPr>
      </p:pic>
      <p:sp>
        <p:nvSpPr>
          <p:cNvPr id="22" name="Text Placeholder 6"/>
          <p:cNvSpPr>
            <a:spLocks noGrp="1"/>
          </p:cNvSpPr>
          <p:nvPr userDrawn="1">
            <p:ph type="body" sz="quarter" idx="12" hasCustomPrompt="1"/>
          </p:nvPr>
        </p:nvSpPr>
        <p:spPr>
          <a:xfrm>
            <a:off x="513833" y="4193539"/>
            <a:ext cx="5204698" cy="1019980"/>
          </a:xfrm>
        </p:spPr>
        <p:txBody>
          <a:bodyPr/>
          <a:lstStyle>
            <a:lvl1pPr marL="0" indent="0">
              <a:buNone/>
              <a:defRPr sz="2353">
                <a:solidFill>
                  <a:schemeClr val="accent1"/>
                </a:solidFill>
                <a:latin typeface="Segoe Pro SemiLight" panose="020B0402040204020203" pitchFamily="34" charset="0"/>
              </a:defRPr>
            </a:lvl1pPr>
            <a:lvl5pPr>
              <a:defRPr/>
            </a:lvl5pPr>
          </a:lstStyle>
          <a:p>
            <a:pPr lvl="0"/>
            <a:r>
              <a:rPr lang="en-US"/>
              <a:t>Speaker Name</a:t>
            </a:r>
          </a:p>
          <a:p>
            <a:pPr lvl="0"/>
            <a:r>
              <a:rPr lang="en-US"/>
              <a:t>Date</a:t>
            </a:r>
          </a:p>
        </p:txBody>
      </p:sp>
      <p:sp>
        <p:nvSpPr>
          <p:cNvPr id="23" name="Text Placeholder 6"/>
          <p:cNvSpPr>
            <a:spLocks noGrp="1"/>
          </p:cNvSpPr>
          <p:nvPr userDrawn="1">
            <p:ph type="body" sz="quarter" idx="13" hasCustomPrompt="1"/>
          </p:nvPr>
        </p:nvSpPr>
        <p:spPr>
          <a:xfrm>
            <a:off x="498022" y="3078256"/>
            <a:ext cx="5224468" cy="827791"/>
          </a:xfrm>
        </p:spPr>
        <p:txBody>
          <a:bodyPr anchor="b"/>
          <a:lstStyle>
            <a:lvl1pPr marL="0" indent="0">
              <a:buNone/>
              <a:defRPr lang="en-US" sz="3921" kern="1200" spc="0" baseline="0" dirty="0">
                <a:solidFill>
                  <a:schemeClr val="accent1"/>
                </a:solidFill>
                <a:latin typeface="Segoe Pro SemiLight" panose="020B0402040204020203" pitchFamily="34" charset="0"/>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a:t>Presentation Title Here</a:t>
            </a:r>
          </a:p>
        </p:txBody>
      </p:sp>
      <p:grpSp>
        <p:nvGrpSpPr>
          <p:cNvPr id="29" name="Group 28">
            <a:extLst>
              <a:ext uri="{FF2B5EF4-FFF2-40B4-BE49-F238E27FC236}">
                <a16:creationId xmlns:a16="http://schemas.microsoft.com/office/drawing/2014/main" id="{867105EA-D47B-454E-B888-170DC58B2119}"/>
              </a:ext>
            </a:extLst>
          </p:cNvPr>
          <p:cNvGrpSpPr/>
          <p:nvPr userDrawn="1"/>
        </p:nvGrpSpPr>
        <p:grpSpPr>
          <a:xfrm>
            <a:off x="725568" y="1453504"/>
            <a:ext cx="3290395" cy="661927"/>
            <a:chOff x="675949" y="-2237791"/>
            <a:chExt cx="3356374" cy="675104"/>
          </a:xfrm>
          <a:solidFill>
            <a:schemeClr val="bg1">
              <a:lumMod val="65000"/>
            </a:schemeClr>
          </a:solidFill>
        </p:grpSpPr>
        <p:sp>
          <p:nvSpPr>
            <p:cNvPr id="30" name="TextBox 29">
              <a:extLst>
                <a:ext uri="{FF2B5EF4-FFF2-40B4-BE49-F238E27FC236}">
                  <a16:creationId xmlns:a16="http://schemas.microsoft.com/office/drawing/2014/main" id="{0B8F52C0-7F1B-421D-9F41-3A359EBB36DD}"/>
                </a:ext>
              </a:extLst>
            </p:cNvPr>
            <p:cNvSpPr txBox="1"/>
            <p:nvPr userDrawn="1"/>
          </p:nvSpPr>
          <p:spPr>
            <a:xfrm>
              <a:off x="675949" y="-2085391"/>
              <a:ext cx="3356374" cy="522704"/>
            </a:xfrm>
            <a:prstGeom prst="rect">
              <a:avLst/>
            </a:prstGeom>
            <a:noFill/>
          </p:spPr>
          <p:txBody>
            <a:bodyPr wrap="square" lIns="0" tIns="0" rIns="0" bIns="0" rtlCol="0">
              <a:noAutofit/>
            </a:bodyPr>
            <a:lstStyle/>
            <a:p>
              <a:pPr>
                <a:lnSpc>
                  <a:spcPct val="90000"/>
                </a:lnSpc>
                <a:spcAft>
                  <a:spcPts val="588"/>
                </a:spcAft>
              </a:pPr>
              <a:r>
                <a:rPr lang="en-US" sz="1765" b="0">
                  <a:solidFill>
                    <a:schemeClr val="bg1">
                      <a:lumMod val="65000"/>
                    </a:schemeClr>
                  </a:solidFill>
                  <a:latin typeface="Segoe Pro Semibold" panose="020B0702040504020203" pitchFamily="34" charset="0"/>
                  <a:cs typeface="Segoe UI Semibold" panose="020B0702040204020203" pitchFamily="34" charset="0"/>
                </a:rPr>
                <a:t>Azure. Cloud for all.</a:t>
              </a:r>
            </a:p>
          </p:txBody>
        </p:sp>
        <p:grpSp>
          <p:nvGrpSpPr>
            <p:cNvPr id="31" name="Group 4">
              <a:extLst>
                <a:ext uri="{FF2B5EF4-FFF2-40B4-BE49-F238E27FC236}">
                  <a16:creationId xmlns:a16="http://schemas.microsoft.com/office/drawing/2014/main" id="{CEB1AA90-34AE-414D-870F-5594C274215B}"/>
                </a:ext>
              </a:extLst>
            </p:cNvPr>
            <p:cNvGrpSpPr>
              <a:grpSpLocks noChangeAspect="1"/>
            </p:cNvGrpSpPr>
            <p:nvPr userDrawn="1"/>
          </p:nvGrpSpPr>
          <p:grpSpPr bwMode="auto">
            <a:xfrm>
              <a:off x="2807041" y="-2237791"/>
              <a:ext cx="435562" cy="365691"/>
              <a:chOff x="-1986" y="395"/>
              <a:chExt cx="1440" cy="1209"/>
            </a:xfrm>
            <a:grpFill/>
          </p:grpSpPr>
          <p:sp>
            <p:nvSpPr>
              <p:cNvPr id="32" name="Freeform 5">
                <a:extLst>
                  <a:ext uri="{FF2B5EF4-FFF2-40B4-BE49-F238E27FC236}">
                    <a16:creationId xmlns:a16="http://schemas.microsoft.com/office/drawing/2014/main" id="{AA1E3F9B-0C99-41C2-AB5F-2EAB15B27A40}"/>
                  </a:ext>
                </a:extLst>
              </p:cNvPr>
              <p:cNvSpPr>
                <a:spLocks/>
              </p:cNvSpPr>
              <p:nvPr userDrawn="1"/>
            </p:nvSpPr>
            <p:spPr bwMode="auto">
              <a:xfrm>
                <a:off x="-1986" y="395"/>
                <a:ext cx="853" cy="1092"/>
              </a:xfrm>
              <a:custGeom>
                <a:avLst/>
                <a:gdLst>
                  <a:gd name="T0" fmla="*/ 325 w 853"/>
                  <a:gd name="T1" fmla="*/ 1054 h 1092"/>
                  <a:gd name="T2" fmla="*/ 0 w 853"/>
                  <a:gd name="T3" fmla="*/ 1092 h 1092"/>
                  <a:gd name="T4" fmla="*/ 364 w 853"/>
                  <a:gd name="T5" fmla="*/ 444 h 1092"/>
                  <a:gd name="T6" fmla="*/ 853 w 853"/>
                  <a:gd name="T7" fmla="*/ 0 h 1092"/>
                  <a:gd name="T8" fmla="*/ 325 w 853"/>
                  <a:gd name="T9" fmla="*/ 1054 h 1092"/>
                </a:gdLst>
                <a:ahLst/>
                <a:cxnLst>
                  <a:cxn ang="0">
                    <a:pos x="T0" y="T1"/>
                  </a:cxn>
                  <a:cxn ang="0">
                    <a:pos x="T2" y="T3"/>
                  </a:cxn>
                  <a:cxn ang="0">
                    <a:pos x="T4" y="T5"/>
                  </a:cxn>
                  <a:cxn ang="0">
                    <a:pos x="T6" y="T7"/>
                  </a:cxn>
                  <a:cxn ang="0">
                    <a:pos x="T8" y="T9"/>
                  </a:cxn>
                </a:cxnLst>
                <a:rect l="0" t="0" r="r" b="b"/>
                <a:pathLst>
                  <a:path w="853" h="1092">
                    <a:moveTo>
                      <a:pt x="325" y="1054"/>
                    </a:moveTo>
                    <a:lnTo>
                      <a:pt x="0" y="1092"/>
                    </a:lnTo>
                    <a:lnTo>
                      <a:pt x="364" y="444"/>
                    </a:lnTo>
                    <a:lnTo>
                      <a:pt x="853" y="0"/>
                    </a:lnTo>
                    <a:lnTo>
                      <a:pt x="325" y="10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3" name="Freeform 6">
                <a:extLst>
                  <a:ext uri="{FF2B5EF4-FFF2-40B4-BE49-F238E27FC236}">
                    <a16:creationId xmlns:a16="http://schemas.microsoft.com/office/drawing/2014/main" id="{DF9C7FAA-14A0-4935-B4C2-410FA759D7C2}"/>
                  </a:ext>
                </a:extLst>
              </p:cNvPr>
              <p:cNvSpPr>
                <a:spLocks/>
              </p:cNvSpPr>
              <p:nvPr userDrawn="1"/>
            </p:nvSpPr>
            <p:spPr bwMode="auto">
              <a:xfrm>
                <a:off x="-1610" y="570"/>
                <a:ext cx="1064" cy="1034"/>
              </a:xfrm>
              <a:custGeom>
                <a:avLst/>
                <a:gdLst>
                  <a:gd name="T0" fmla="*/ 1064 w 1064"/>
                  <a:gd name="T1" fmla="*/ 1034 h 1034"/>
                  <a:gd name="T2" fmla="*/ 0 w 1064"/>
                  <a:gd name="T3" fmla="*/ 1023 h 1034"/>
                  <a:gd name="T4" fmla="*/ 697 w 1064"/>
                  <a:gd name="T5" fmla="*/ 937 h 1034"/>
                  <a:gd name="T6" fmla="*/ 306 w 1064"/>
                  <a:gd name="T7" fmla="*/ 466 h 1034"/>
                  <a:gd name="T8" fmla="*/ 527 w 1064"/>
                  <a:gd name="T9" fmla="*/ 0 h 1034"/>
                  <a:gd name="T10" fmla="*/ 1064 w 1064"/>
                  <a:gd name="T11" fmla="*/ 1034 h 1034"/>
                </a:gdLst>
                <a:ahLst/>
                <a:cxnLst>
                  <a:cxn ang="0">
                    <a:pos x="T0" y="T1"/>
                  </a:cxn>
                  <a:cxn ang="0">
                    <a:pos x="T2" y="T3"/>
                  </a:cxn>
                  <a:cxn ang="0">
                    <a:pos x="T4" y="T5"/>
                  </a:cxn>
                  <a:cxn ang="0">
                    <a:pos x="T6" y="T7"/>
                  </a:cxn>
                  <a:cxn ang="0">
                    <a:pos x="T8" y="T9"/>
                  </a:cxn>
                  <a:cxn ang="0">
                    <a:pos x="T10" y="T11"/>
                  </a:cxn>
                </a:cxnLst>
                <a:rect l="0" t="0" r="r" b="b"/>
                <a:pathLst>
                  <a:path w="1064" h="1034">
                    <a:moveTo>
                      <a:pt x="1064" y="1034"/>
                    </a:moveTo>
                    <a:lnTo>
                      <a:pt x="0" y="1023"/>
                    </a:lnTo>
                    <a:lnTo>
                      <a:pt x="697" y="937"/>
                    </a:lnTo>
                    <a:lnTo>
                      <a:pt x="306" y="466"/>
                    </a:lnTo>
                    <a:lnTo>
                      <a:pt x="527" y="0"/>
                    </a:lnTo>
                    <a:lnTo>
                      <a:pt x="1064" y="10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grpSp>
      <p:grpSp>
        <p:nvGrpSpPr>
          <p:cNvPr id="63" name="Group 62">
            <a:extLst>
              <a:ext uri="{FF2B5EF4-FFF2-40B4-BE49-F238E27FC236}">
                <a16:creationId xmlns:a16="http://schemas.microsoft.com/office/drawing/2014/main" id="{1BB94050-7987-4D14-8609-D1824FCBE409}"/>
              </a:ext>
            </a:extLst>
          </p:cNvPr>
          <p:cNvGrpSpPr/>
          <p:nvPr userDrawn="1"/>
        </p:nvGrpSpPr>
        <p:grpSpPr>
          <a:xfrm>
            <a:off x="662662" y="6045671"/>
            <a:ext cx="3597090" cy="610807"/>
            <a:chOff x="675949" y="-982496"/>
            <a:chExt cx="3669219" cy="622967"/>
          </a:xfrm>
          <a:solidFill>
            <a:schemeClr val="bg1">
              <a:lumMod val="65000"/>
            </a:schemeClr>
          </a:solidFill>
        </p:grpSpPr>
        <p:sp>
          <p:nvSpPr>
            <p:cNvPr id="64" name="TextBox 63">
              <a:extLst>
                <a:ext uri="{FF2B5EF4-FFF2-40B4-BE49-F238E27FC236}">
                  <a16:creationId xmlns:a16="http://schemas.microsoft.com/office/drawing/2014/main" id="{DB970180-3DE9-49C1-9DCF-0DDC44B61275}"/>
                </a:ext>
              </a:extLst>
            </p:cNvPr>
            <p:cNvSpPr txBox="1"/>
            <p:nvPr userDrawn="1"/>
          </p:nvSpPr>
          <p:spPr>
            <a:xfrm>
              <a:off x="675949" y="-882233"/>
              <a:ext cx="3356374" cy="522704"/>
            </a:xfrm>
            <a:prstGeom prst="rect">
              <a:avLst/>
            </a:prstGeom>
            <a:noFill/>
          </p:spPr>
          <p:txBody>
            <a:bodyPr wrap="square" lIns="0" tIns="0" rIns="0" bIns="0" rtlCol="0">
              <a:noAutofit/>
            </a:bodyPr>
            <a:lstStyle/>
            <a:p>
              <a:pPr>
                <a:lnSpc>
                  <a:spcPct val="90000"/>
                </a:lnSpc>
                <a:spcAft>
                  <a:spcPts val="588"/>
                </a:spcAft>
              </a:pPr>
              <a:r>
                <a:rPr lang="en-US" sz="1765" b="0">
                  <a:solidFill>
                    <a:schemeClr val="bg1">
                      <a:lumMod val="65000"/>
                    </a:schemeClr>
                  </a:solidFill>
                  <a:latin typeface="Segoe Pro Semibold" panose="020B0702040504020203" pitchFamily="34" charset="0"/>
                  <a:cs typeface="Segoe UI Semibold" panose="020B0702040204020203" pitchFamily="34" charset="0"/>
                </a:rPr>
                <a:t>Delivered in partnership with </a:t>
              </a:r>
            </a:p>
          </p:txBody>
        </p:sp>
        <p:grpSp>
          <p:nvGrpSpPr>
            <p:cNvPr id="65" name="Group 9">
              <a:extLst>
                <a:ext uri="{FF2B5EF4-FFF2-40B4-BE49-F238E27FC236}">
                  <a16:creationId xmlns:a16="http://schemas.microsoft.com/office/drawing/2014/main" id="{512E7B97-2060-4829-9B21-91BD4835BEB7}"/>
                </a:ext>
              </a:extLst>
            </p:cNvPr>
            <p:cNvGrpSpPr>
              <a:grpSpLocks noChangeAspect="1"/>
            </p:cNvGrpSpPr>
            <p:nvPr userDrawn="1"/>
          </p:nvGrpSpPr>
          <p:grpSpPr bwMode="auto">
            <a:xfrm>
              <a:off x="3719478" y="-982496"/>
              <a:ext cx="625690" cy="442493"/>
              <a:chOff x="-2008" y="1649"/>
              <a:chExt cx="666" cy="471"/>
            </a:xfrm>
            <a:grpFill/>
          </p:grpSpPr>
          <p:sp>
            <p:nvSpPr>
              <p:cNvPr id="66" name="Freeform 12">
                <a:extLst>
                  <a:ext uri="{FF2B5EF4-FFF2-40B4-BE49-F238E27FC236}">
                    <a16:creationId xmlns:a16="http://schemas.microsoft.com/office/drawing/2014/main" id="{5FC90B01-5A11-49A7-A25B-E221F0675443}"/>
                  </a:ext>
                </a:extLst>
              </p:cNvPr>
              <p:cNvSpPr>
                <a:spLocks noEditPoints="1"/>
              </p:cNvSpPr>
              <p:nvPr userDrawn="1"/>
            </p:nvSpPr>
            <p:spPr bwMode="auto">
              <a:xfrm>
                <a:off x="-2008" y="1649"/>
                <a:ext cx="666" cy="471"/>
              </a:xfrm>
              <a:custGeom>
                <a:avLst/>
                <a:gdLst>
                  <a:gd name="T0" fmla="*/ 210 w 442"/>
                  <a:gd name="T1" fmla="*/ 273 h 312"/>
                  <a:gd name="T2" fmla="*/ 26 w 442"/>
                  <a:gd name="T3" fmla="*/ 203 h 312"/>
                  <a:gd name="T4" fmla="*/ 55 w 442"/>
                  <a:gd name="T5" fmla="*/ 115 h 312"/>
                  <a:gd name="T6" fmla="*/ 55 w 442"/>
                  <a:gd name="T7" fmla="*/ 104 h 312"/>
                  <a:gd name="T8" fmla="*/ 11 w 442"/>
                  <a:gd name="T9" fmla="*/ 220 h 312"/>
                  <a:gd name="T10" fmla="*/ 215 w 442"/>
                  <a:gd name="T11" fmla="*/ 301 h 312"/>
                  <a:gd name="T12" fmla="*/ 361 w 442"/>
                  <a:gd name="T13" fmla="*/ 260 h 312"/>
                  <a:gd name="T14" fmla="*/ 361 w 442"/>
                  <a:gd name="T15" fmla="*/ 227 h 312"/>
                  <a:gd name="T16" fmla="*/ 210 w 442"/>
                  <a:gd name="T17" fmla="*/ 273 h 312"/>
                  <a:gd name="T18" fmla="*/ 431 w 442"/>
                  <a:gd name="T19" fmla="*/ 103 h 312"/>
                  <a:gd name="T20" fmla="*/ 101 w 442"/>
                  <a:gd name="T21" fmla="*/ 74 h 312"/>
                  <a:gd name="T22" fmla="*/ 101 w 442"/>
                  <a:gd name="T23" fmla="*/ 82 h 312"/>
                  <a:gd name="T24" fmla="*/ 410 w 442"/>
                  <a:gd name="T25" fmla="*/ 109 h 312"/>
                  <a:gd name="T26" fmla="*/ 369 w 442"/>
                  <a:gd name="T27" fmla="*/ 187 h 312"/>
                  <a:gd name="T28" fmla="*/ 369 w 442"/>
                  <a:gd name="T29" fmla="*/ 211 h 312"/>
                  <a:gd name="T30" fmla="*/ 431 w 442"/>
                  <a:gd name="T31" fmla="*/ 10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2" h="312">
                    <a:moveTo>
                      <a:pt x="210" y="273"/>
                    </a:moveTo>
                    <a:cubicBezTo>
                      <a:pt x="126" y="281"/>
                      <a:pt x="39" y="269"/>
                      <a:pt x="26" y="203"/>
                    </a:cubicBezTo>
                    <a:cubicBezTo>
                      <a:pt x="20" y="171"/>
                      <a:pt x="35" y="136"/>
                      <a:pt x="55" y="115"/>
                    </a:cubicBezTo>
                    <a:cubicBezTo>
                      <a:pt x="55" y="104"/>
                      <a:pt x="55" y="104"/>
                      <a:pt x="55" y="104"/>
                    </a:cubicBezTo>
                    <a:cubicBezTo>
                      <a:pt x="19" y="135"/>
                      <a:pt x="0" y="174"/>
                      <a:pt x="11" y="220"/>
                    </a:cubicBezTo>
                    <a:cubicBezTo>
                      <a:pt x="25" y="279"/>
                      <a:pt x="100" y="312"/>
                      <a:pt x="215" y="301"/>
                    </a:cubicBezTo>
                    <a:cubicBezTo>
                      <a:pt x="260" y="297"/>
                      <a:pt x="320" y="282"/>
                      <a:pt x="361" y="260"/>
                    </a:cubicBezTo>
                    <a:cubicBezTo>
                      <a:pt x="361" y="227"/>
                      <a:pt x="361" y="227"/>
                      <a:pt x="361" y="227"/>
                    </a:cubicBezTo>
                    <a:cubicBezTo>
                      <a:pt x="323" y="250"/>
                      <a:pt x="262" y="268"/>
                      <a:pt x="210" y="273"/>
                    </a:cubicBezTo>
                    <a:close/>
                    <a:moveTo>
                      <a:pt x="431" y="103"/>
                    </a:moveTo>
                    <a:cubicBezTo>
                      <a:pt x="411" y="6"/>
                      <a:pt x="222" y="0"/>
                      <a:pt x="101" y="74"/>
                    </a:cubicBezTo>
                    <a:cubicBezTo>
                      <a:pt x="101" y="82"/>
                      <a:pt x="101" y="82"/>
                      <a:pt x="101" y="82"/>
                    </a:cubicBezTo>
                    <a:cubicBezTo>
                      <a:pt x="222" y="19"/>
                      <a:pt x="395" y="20"/>
                      <a:pt x="410" y="109"/>
                    </a:cubicBezTo>
                    <a:cubicBezTo>
                      <a:pt x="416" y="139"/>
                      <a:pt x="399" y="170"/>
                      <a:pt x="369" y="187"/>
                    </a:cubicBezTo>
                    <a:cubicBezTo>
                      <a:pt x="369" y="211"/>
                      <a:pt x="369" y="211"/>
                      <a:pt x="369" y="211"/>
                    </a:cubicBezTo>
                    <a:cubicBezTo>
                      <a:pt x="405" y="198"/>
                      <a:pt x="442" y="155"/>
                      <a:pt x="431"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7" name="Freeform 13">
                <a:extLst>
                  <a:ext uri="{FF2B5EF4-FFF2-40B4-BE49-F238E27FC236}">
                    <a16:creationId xmlns:a16="http://schemas.microsoft.com/office/drawing/2014/main" id="{E0209833-E920-442F-B9AE-2490B002AC58}"/>
                  </a:ext>
                </a:extLst>
              </p:cNvPr>
              <p:cNvSpPr>
                <a:spLocks/>
              </p:cNvSpPr>
              <p:nvPr userDrawn="1"/>
            </p:nvSpPr>
            <p:spPr bwMode="auto">
              <a:xfrm>
                <a:off x="-1508" y="1784"/>
                <a:ext cx="34" cy="182"/>
              </a:xfrm>
              <a:custGeom>
                <a:avLst/>
                <a:gdLst>
                  <a:gd name="T0" fmla="*/ 22 w 22"/>
                  <a:gd name="T1" fmla="*/ 0 h 121"/>
                  <a:gd name="T2" fmla="*/ 0 w 22"/>
                  <a:gd name="T3" fmla="*/ 0 h 121"/>
                  <a:gd name="T4" fmla="*/ 0 w 22"/>
                  <a:gd name="T5" fmla="*/ 98 h 121"/>
                  <a:gd name="T6" fmla="*/ 22 w 22"/>
                  <a:gd name="T7" fmla="*/ 121 h 121"/>
                  <a:gd name="T8" fmla="*/ 22 w 22"/>
                  <a:gd name="T9" fmla="*/ 0 h 121"/>
                </a:gdLst>
                <a:ahLst/>
                <a:cxnLst>
                  <a:cxn ang="0">
                    <a:pos x="T0" y="T1"/>
                  </a:cxn>
                  <a:cxn ang="0">
                    <a:pos x="T2" y="T3"/>
                  </a:cxn>
                  <a:cxn ang="0">
                    <a:pos x="T4" y="T5"/>
                  </a:cxn>
                  <a:cxn ang="0">
                    <a:pos x="T6" y="T7"/>
                  </a:cxn>
                  <a:cxn ang="0">
                    <a:pos x="T8" y="T9"/>
                  </a:cxn>
                </a:cxnLst>
                <a:rect l="0" t="0" r="r" b="b"/>
                <a:pathLst>
                  <a:path w="22" h="121">
                    <a:moveTo>
                      <a:pt x="22" y="0"/>
                    </a:moveTo>
                    <a:cubicBezTo>
                      <a:pt x="0" y="0"/>
                      <a:pt x="0" y="0"/>
                      <a:pt x="0" y="0"/>
                    </a:cubicBezTo>
                    <a:cubicBezTo>
                      <a:pt x="0" y="98"/>
                      <a:pt x="0" y="98"/>
                      <a:pt x="0" y="98"/>
                    </a:cubicBezTo>
                    <a:cubicBezTo>
                      <a:pt x="0" y="109"/>
                      <a:pt x="6" y="119"/>
                      <a:pt x="22" y="121"/>
                    </a:cubicBez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0" name="Freeform 14">
                <a:extLst>
                  <a:ext uri="{FF2B5EF4-FFF2-40B4-BE49-F238E27FC236}">
                    <a16:creationId xmlns:a16="http://schemas.microsoft.com/office/drawing/2014/main" id="{5007342E-2495-4698-9E4B-337491316578}"/>
                  </a:ext>
                </a:extLst>
              </p:cNvPr>
              <p:cNvSpPr>
                <a:spLocks/>
              </p:cNvSpPr>
              <p:nvPr userDrawn="1"/>
            </p:nvSpPr>
            <p:spPr bwMode="auto">
              <a:xfrm>
                <a:off x="-1903" y="1838"/>
                <a:ext cx="33" cy="131"/>
              </a:xfrm>
              <a:custGeom>
                <a:avLst/>
                <a:gdLst>
                  <a:gd name="T0" fmla="*/ 22 w 22"/>
                  <a:gd name="T1" fmla="*/ 0 h 87"/>
                  <a:gd name="T2" fmla="*/ 0 w 22"/>
                  <a:gd name="T3" fmla="*/ 0 h 87"/>
                  <a:gd name="T4" fmla="*/ 0 w 22"/>
                  <a:gd name="T5" fmla="*/ 64 h 87"/>
                  <a:gd name="T6" fmla="*/ 22 w 22"/>
                  <a:gd name="T7" fmla="*/ 87 h 87"/>
                  <a:gd name="T8" fmla="*/ 22 w 22"/>
                  <a:gd name="T9" fmla="*/ 0 h 87"/>
                </a:gdLst>
                <a:ahLst/>
                <a:cxnLst>
                  <a:cxn ang="0">
                    <a:pos x="T0" y="T1"/>
                  </a:cxn>
                  <a:cxn ang="0">
                    <a:pos x="T2" y="T3"/>
                  </a:cxn>
                  <a:cxn ang="0">
                    <a:pos x="T4" y="T5"/>
                  </a:cxn>
                  <a:cxn ang="0">
                    <a:pos x="T6" y="T7"/>
                  </a:cxn>
                  <a:cxn ang="0">
                    <a:pos x="T8" y="T9"/>
                  </a:cxn>
                </a:cxnLst>
                <a:rect l="0" t="0" r="r" b="b"/>
                <a:pathLst>
                  <a:path w="22" h="87">
                    <a:moveTo>
                      <a:pt x="22" y="0"/>
                    </a:moveTo>
                    <a:cubicBezTo>
                      <a:pt x="0" y="0"/>
                      <a:pt x="0" y="0"/>
                      <a:pt x="0" y="0"/>
                    </a:cubicBezTo>
                    <a:cubicBezTo>
                      <a:pt x="0" y="64"/>
                      <a:pt x="0" y="64"/>
                      <a:pt x="0" y="64"/>
                    </a:cubicBezTo>
                    <a:cubicBezTo>
                      <a:pt x="0" y="75"/>
                      <a:pt x="6" y="85"/>
                      <a:pt x="22" y="87"/>
                    </a:cubicBez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1" name="Rectangle 15">
                <a:extLst>
                  <a:ext uri="{FF2B5EF4-FFF2-40B4-BE49-F238E27FC236}">
                    <a16:creationId xmlns:a16="http://schemas.microsoft.com/office/drawing/2014/main" id="{E988748A-D69F-4F63-94FF-4DFCA3483340}"/>
                  </a:ext>
                </a:extLst>
              </p:cNvPr>
              <p:cNvSpPr>
                <a:spLocks noChangeArrowheads="1"/>
              </p:cNvSpPr>
              <p:nvPr userDrawn="1"/>
            </p:nvSpPr>
            <p:spPr bwMode="auto">
              <a:xfrm>
                <a:off x="-1903" y="1788"/>
                <a:ext cx="33" cy="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2" name="Freeform 16">
                <a:extLst>
                  <a:ext uri="{FF2B5EF4-FFF2-40B4-BE49-F238E27FC236}">
                    <a16:creationId xmlns:a16="http://schemas.microsoft.com/office/drawing/2014/main" id="{21AFF7CF-A239-4CF8-A023-91E6993F5C5C}"/>
                  </a:ext>
                </a:extLst>
              </p:cNvPr>
              <p:cNvSpPr>
                <a:spLocks/>
              </p:cNvSpPr>
              <p:nvPr userDrawn="1"/>
            </p:nvSpPr>
            <p:spPr bwMode="auto">
              <a:xfrm>
                <a:off x="-1708" y="1802"/>
                <a:ext cx="57" cy="166"/>
              </a:xfrm>
              <a:custGeom>
                <a:avLst/>
                <a:gdLst>
                  <a:gd name="T0" fmla="*/ 25 w 38"/>
                  <a:gd name="T1" fmla="*/ 110 h 110"/>
                  <a:gd name="T2" fmla="*/ 0 w 38"/>
                  <a:gd name="T3" fmla="*/ 85 h 110"/>
                  <a:gd name="T4" fmla="*/ 0 w 38"/>
                  <a:gd name="T5" fmla="*/ 0 h 110"/>
                  <a:gd name="T6" fmla="*/ 21 w 38"/>
                  <a:gd name="T7" fmla="*/ 0 h 110"/>
                  <a:gd name="T8" fmla="*/ 21 w 38"/>
                  <a:gd name="T9" fmla="*/ 24 h 110"/>
                  <a:gd name="T10" fmla="*/ 38 w 38"/>
                  <a:gd name="T11" fmla="*/ 24 h 110"/>
                  <a:gd name="T12" fmla="*/ 38 w 38"/>
                  <a:gd name="T13" fmla="*/ 41 h 110"/>
                  <a:gd name="T14" fmla="*/ 21 w 38"/>
                  <a:gd name="T15" fmla="*/ 41 h 110"/>
                  <a:gd name="T16" fmla="*/ 21 w 38"/>
                  <a:gd name="T17" fmla="*/ 84 h 110"/>
                  <a:gd name="T18" fmla="*/ 29 w 38"/>
                  <a:gd name="T19" fmla="*/ 91 h 110"/>
                  <a:gd name="T20" fmla="*/ 38 w 38"/>
                  <a:gd name="T21" fmla="*/ 91 h 110"/>
                  <a:gd name="T22" fmla="*/ 38 w 38"/>
                  <a:gd name="T23" fmla="*/ 110 h 110"/>
                  <a:gd name="T24" fmla="*/ 25 w 38"/>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110">
                    <a:moveTo>
                      <a:pt x="25" y="110"/>
                    </a:moveTo>
                    <a:cubicBezTo>
                      <a:pt x="7" y="110"/>
                      <a:pt x="0" y="97"/>
                      <a:pt x="0" y="85"/>
                    </a:cubicBezTo>
                    <a:cubicBezTo>
                      <a:pt x="0" y="0"/>
                      <a:pt x="0" y="0"/>
                      <a:pt x="0" y="0"/>
                    </a:cubicBezTo>
                    <a:cubicBezTo>
                      <a:pt x="21" y="0"/>
                      <a:pt x="21" y="0"/>
                      <a:pt x="21" y="0"/>
                    </a:cubicBezTo>
                    <a:cubicBezTo>
                      <a:pt x="21" y="24"/>
                      <a:pt x="21" y="24"/>
                      <a:pt x="21" y="24"/>
                    </a:cubicBezTo>
                    <a:cubicBezTo>
                      <a:pt x="38" y="24"/>
                      <a:pt x="38" y="24"/>
                      <a:pt x="38" y="24"/>
                    </a:cubicBezTo>
                    <a:cubicBezTo>
                      <a:pt x="38" y="41"/>
                      <a:pt x="38" y="41"/>
                      <a:pt x="38" y="41"/>
                    </a:cubicBezTo>
                    <a:cubicBezTo>
                      <a:pt x="21" y="41"/>
                      <a:pt x="21" y="41"/>
                      <a:pt x="21" y="41"/>
                    </a:cubicBezTo>
                    <a:cubicBezTo>
                      <a:pt x="21" y="84"/>
                      <a:pt x="21" y="84"/>
                      <a:pt x="21" y="84"/>
                    </a:cubicBezTo>
                    <a:cubicBezTo>
                      <a:pt x="21" y="89"/>
                      <a:pt x="24" y="91"/>
                      <a:pt x="29" y="91"/>
                    </a:cubicBezTo>
                    <a:cubicBezTo>
                      <a:pt x="38" y="91"/>
                      <a:pt x="38" y="91"/>
                      <a:pt x="38" y="91"/>
                    </a:cubicBezTo>
                    <a:cubicBezTo>
                      <a:pt x="38" y="110"/>
                      <a:pt x="38" y="110"/>
                      <a:pt x="38" y="110"/>
                    </a:cubicBezTo>
                    <a:cubicBezTo>
                      <a:pt x="25" y="110"/>
                      <a:pt x="25" y="110"/>
                      <a:pt x="25" y="1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3" name="Freeform 17">
                <a:extLst>
                  <a:ext uri="{FF2B5EF4-FFF2-40B4-BE49-F238E27FC236}">
                    <a16:creationId xmlns:a16="http://schemas.microsoft.com/office/drawing/2014/main" id="{B8C6D913-AB2B-4951-80B0-A7CB9DAC2511}"/>
                  </a:ext>
                </a:extLst>
              </p:cNvPr>
              <p:cNvSpPr>
                <a:spLocks noEditPoints="1"/>
              </p:cNvSpPr>
              <p:nvPr userDrawn="1"/>
            </p:nvSpPr>
            <p:spPr bwMode="auto">
              <a:xfrm>
                <a:off x="-1643" y="1835"/>
                <a:ext cx="116" cy="134"/>
              </a:xfrm>
              <a:custGeom>
                <a:avLst/>
                <a:gdLst>
                  <a:gd name="T0" fmla="*/ 22 w 77"/>
                  <a:gd name="T1" fmla="*/ 51 h 89"/>
                  <a:gd name="T2" fmla="*/ 41 w 77"/>
                  <a:gd name="T3" fmla="*/ 71 h 89"/>
                  <a:gd name="T4" fmla="*/ 61 w 77"/>
                  <a:gd name="T5" fmla="*/ 63 h 89"/>
                  <a:gd name="T6" fmla="*/ 75 w 77"/>
                  <a:gd name="T7" fmla="*/ 75 h 89"/>
                  <a:gd name="T8" fmla="*/ 41 w 77"/>
                  <a:gd name="T9" fmla="*/ 89 h 89"/>
                  <a:gd name="T10" fmla="*/ 0 w 77"/>
                  <a:gd name="T11" fmla="*/ 45 h 89"/>
                  <a:gd name="T12" fmla="*/ 41 w 77"/>
                  <a:gd name="T13" fmla="*/ 0 h 89"/>
                  <a:gd name="T14" fmla="*/ 77 w 77"/>
                  <a:gd name="T15" fmla="*/ 44 h 89"/>
                  <a:gd name="T16" fmla="*/ 77 w 77"/>
                  <a:gd name="T17" fmla="*/ 51 h 89"/>
                  <a:gd name="T18" fmla="*/ 22 w 77"/>
                  <a:gd name="T19" fmla="*/ 51 h 89"/>
                  <a:gd name="T20" fmla="*/ 40 w 77"/>
                  <a:gd name="T21" fmla="*/ 18 h 89"/>
                  <a:gd name="T22" fmla="*/ 24 w 77"/>
                  <a:gd name="T23" fmla="*/ 27 h 89"/>
                  <a:gd name="T24" fmla="*/ 22 w 77"/>
                  <a:gd name="T25" fmla="*/ 37 h 89"/>
                  <a:gd name="T26" fmla="*/ 56 w 77"/>
                  <a:gd name="T27" fmla="*/ 37 h 89"/>
                  <a:gd name="T28" fmla="*/ 40 w 77"/>
                  <a:gd name="T29" fmla="*/ 1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89">
                    <a:moveTo>
                      <a:pt x="22" y="51"/>
                    </a:moveTo>
                    <a:cubicBezTo>
                      <a:pt x="22" y="63"/>
                      <a:pt x="29" y="71"/>
                      <a:pt x="41" y="71"/>
                    </a:cubicBezTo>
                    <a:cubicBezTo>
                      <a:pt x="51" y="71"/>
                      <a:pt x="56" y="68"/>
                      <a:pt x="61" y="63"/>
                    </a:cubicBezTo>
                    <a:cubicBezTo>
                      <a:pt x="75" y="75"/>
                      <a:pt x="75" y="75"/>
                      <a:pt x="75" y="75"/>
                    </a:cubicBezTo>
                    <a:cubicBezTo>
                      <a:pt x="66" y="84"/>
                      <a:pt x="57" y="89"/>
                      <a:pt x="41" y="89"/>
                    </a:cubicBezTo>
                    <a:cubicBezTo>
                      <a:pt x="20" y="89"/>
                      <a:pt x="0" y="78"/>
                      <a:pt x="0" y="45"/>
                    </a:cubicBezTo>
                    <a:cubicBezTo>
                      <a:pt x="0" y="16"/>
                      <a:pt x="18" y="0"/>
                      <a:pt x="41" y="0"/>
                    </a:cubicBezTo>
                    <a:cubicBezTo>
                      <a:pt x="64" y="0"/>
                      <a:pt x="77" y="19"/>
                      <a:pt x="77" y="44"/>
                    </a:cubicBezTo>
                    <a:cubicBezTo>
                      <a:pt x="77" y="51"/>
                      <a:pt x="77" y="51"/>
                      <a:pt x="77" y="51"/>
                    </a:cubicBezTo>
                    <a:cubicBezTo>
                      <a:pt x="22" y="51"/>
                      <a:pt x="22" y="51"/>
                      <a:pt x="22" y="51"/>
                    </a:cubicBezTo>
                    <a:moveTo>
                      <a:pt x="40" y="18"/>
                    </a:moveTo>
                    <a:cubicBezTo>
                      <a:pt x="32" y="18"/>
                      <a:pt x="27" y="22"/>
                      <a:pt x="24" y="27"/>
                    </a:cubicBezTo>
                    <a:cubicBezTo>
                      <a:pt x="23" y="30"/>
                      <a:pt x="22" y="33"/>
                      <a:pt x="22" y="37"/>
                    </a:cubicBezTo>
                    <a:cubicBezTo>
                      <a:pt x="56" y="37"/>
                      <a:pt x="56" y="37"/>
                      <a:pt x="56" y="37"/>
                    </a:cubicBezTo>
                    <a:cubicBezTo>
                      <a:pt x="55" y="27"/>
                      <a:pt x="51" y="18"/>
                      <a:pt x="4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4" name="Freeform 18">
                <a:extLst>
                  <a:ext uri="{FF2B5EF4-FFF2-40B4-BE49-F238E27FC236}">
                    <a16:creationId xmlns:a16="http://schemas.microsoft.com/office/drawing/2014/main" id="{9CF4033B-D01F-4BC3-994B-C400FC5643A1}"/>
                  </a:ext>
                </a:extLst>
              </p:cNvPr>
              <p:cNvSpPr>
                <a:spLocks/>
              </p:cNvSpPr>
              <p:nvPr userDrawn="1"/>
            </p:nvSpPr>
            <p:spPr bwMode="auto">
              <a:xfrm>
                <a:off x="-1839" y="1838"/>
                <a:ext cx="105" cy="130"/>
              </a:xfrm>
              <a:custGeom>
                <a:avLst/>
                <a:gdLst>
                  <a:gd name="T0" fmla="*/ 39 w 70"/>
                  <a:gd name="T1" fmla="*/ 17 h 86"/>
                  <a:gd name="T2" fmla="*/ 48 w 70"/>
                  <a:gd name="T3" fmla="*/ 25 h 86"/>
                  <a:gd name="T4" fmla="*/ 48 w 70"/>
                  <a:gd name="T5" fmla="*/ 86 h 86"/>
                  <a:gd name="T6" fmla="*/ 70 w 70"/>
                  <a:gd name="T7" fmla="*/ 86 h 86"/>
                  <a:gd name="T8" fmla="*/ 70 w 70"/>
                  <a:gd name="T9" fmla="*/ 25 h 86"/>
                  <a:gd name="T10" fmla="*/ 45 w 70"/>
                  <a:gd name="T11" fmla="*/ 0 h 86"/>
                  <a:gd name="T12" fmla="*/ 0 w 70"/>
                  <a:gd name="T13" fmla="*/ 0 h 86"/>
                  <a:gd name="T14" fmla="*/ 0 w 70"/>
                  <a:gd name="T15" fmla="*/ 86 h 86"/>
                  <a:gd name="T16" fmla="*/ 21 w 70"/>
                  <a:gd name="T17" fmla="*/ 86 h 86"/>
                  <a:gd name="T18" fmla="*/ 21 w 70"/>
                  <a:gd name="T19" fmla="*/ 17 h 86"/>
                  <a:gd name="T20" fmla="*/ 39 w 70"/>
                  <a:gd name="T21" fmla="*/ 1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86">
                    <a:moveTo>
                      <a:pt x="39" y="17"/>
                    </a:moveTo>
                    <a:cubicBezTo>
                      <a:pt x="46" y="17"/>
                      <a:pt x="48" y="20"/>
                      <a:pt x="48" y="25"/>
                    </a:cubicBezTo>
                    <a:cubicBezTo>
                      <a:pt x="48" y="86"/>
                      <a:pt x="48" y="86"/>
                      <a:pt x="48" y="86"/>
                    </a:cubicBezTo>
                    <a:cubicBezTo>
                      <a:pt x="70" y="86"/>
                      <a:pt x="70" y="86"/>
                      <a:pt x="70" y="86"/>
                    </a:cubicBezTo>
                    <a:cubicBezTo>
                      <a:pt x="70" y="25"/>
                      <a:pt x="70" y="25"/>
                      <a:pt x="70" y="25"/>
                    </a:cubicBezTo>
                    <a:cubicBezTo>
                      <a:pt x="70" y="13"/>
                      <a:pt x="64" y="0"/>
                      <a:pt x="45" y="0"/>
                    </a:cubicBezTo>
                    <a:cubicBezTo>
                      <a:pt x="0" y="0"/>
                      <a:pt x="0" y="0"/>
                      <a:pt x="0" y="0"/>
                    </a:cubicBezTo>
                    <a:cubicBezTo>
                      <a:pt x="0" y="86"/>
                      <a:pt x="0" y="86"/>
                      <a:pt x="0" y="86"/>
                    </a:cubicBezTo>
                    <a:cubicBezTo>
                      <a:pt x="21" y="86"/>
                      <a:pt x="21" y="86"/>
                      <a:pt x="21" y="86"/>
                    </a:cubicBezTo>
                    <a:cubicBezTo>
                      <a:pt x="21" y="17"/>
                      <a:pt x="21" y="17"/>
                      <a:pt x="21" y="17"/>
                    </a:cubicBezTo>
                    <a:lnTo>
                      <a:pt x="39"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5" name="Freeform 19">
                <a:extLst>
                  <a:ext uri="{FF2B5EF4-FFF2-40B4-BE49-F238E27FC236}">
                    <a16:creationId xmlns:a16="http://schemas.microsoft.com/office/drawing/2014/main" id="{8ECAF069-B2C9-4A67-B3A2-7AC613EAB14F}"/>
                  </a:ext>
                </a:extLst>
              </p:cNvPr>
              <p:cNvSpPr>
                <a:spLocks noEditPoints="1"/>
              </p:cNvSpPr>
              <p:nvPr userDrawn="1"/>
            </p:nvSpPr>
            <p:spPr bwMode="auto">
              <a:xfrm>
                <a:off x="-1452" y="1784"/>
                <a:ext cx="27" cy="25"/>
              </a:xfrm>
              <a:custGeom>
                <a:avLst/>
                <a:gdLst>
                  <a:gd name="T0" fmla="*/ 9 w 18"/>
                  <a:gd name="T1" fmla="*/ 17 h 17"/>
                  <a:gd name="T2" fmla="*/ 0 w 18"/>
                  <a:gd name="T3" fmla="*/ 9 h 17"/>
                  <a:gd name="T4" fmla="*/ 9 w 18"/>
                  <a:gd name="T5" fmla="*/ 0 h 17"/>
                  <a:gd name="T6" fmla="*/ 18 w 18"/>
                  <a:gd name="T7" fmla="*/ 9 h 17"/>
                  <a:gd name="T8" fmla="*/ 9 w 18"/>
                  <a:gd name="T9" fmla="*/ 17 h 17"/>
                  <a:gd name="T10" fmla="*/ 9 w 18"/>
                  <a:gd name="T11" fmla="*/ 1 h 17"/>
                  <a:gd name="T12" fmla="*/ 2 w 18"/>
                  <a:gd name="T13" fmla="*/ 9 h 17"/>
                  <a:gd name="T14" fmla="*/ 9 w 18"/>
                  <a:gd name="T15" fmla="*/ 16 h 17"/>
                  <a:gd name="T16" fmla="*/ 16 w 18"/>
                  <a:gd name="T17" fmla="*/ 9 h 17"/>
                  <a:gd name="T18" fmla="*/ 9 w 18"/>
                  <a:gd name="T19" fmla="*/ 1 h 17"/>
                  <a:gd name="T20" fmla="*/ 13 w 18"/>
                  <a:gd name="T21" fmla="*/ 14 h 17"/>
                  <a:gd name="T22" fmla="*/ 11 w 18"/>
                  <a:gd name="T23" fmla="*/ 14 h 17"/>
                  <a:gd name="T24" fmla="*/ 11 w 18"/>
                  <a:gd name="T25" fmla="*/ 14 h 17"/>
                  <a:gd name="T26" fmla="*/ 9 w 18"/>
                  <a:gd name="T27" fmla="*/ 10 h 17"/>
                  <a:gd name="T28" fmla="*/ 8 w 18"/>
                  <a:gd name="T29" fmla="*/ 10 h 17"/>
                  <a:gd name="T30" fmla="*/ 8 w 18"/>
                  <a:gd name="T31" fmla="*/ 10 h 17"/>
                  <a:gd name="T32" fmla="*/ 7 w 18"/>
                  <a:gd name="T33" fmla="*/ 10 h 17"/>
                  <a:gd name="T34" fmla="*/ 7 w 18"/>
                  <a:gd name="T35" fmla="*/ 13 h 17"/>
                  <a:gd name="T36" fmla="*/ 7 w 18"/>
                  <a:gd name="T37" fmla="*/ 14 h 17"/>
                  <a:gd name="T38" fmla="*/ 5 w 18"/>
                  <a:gd name="T39" fmla="*/ 14 h 17"/>
                  <a:gd name="T40" fmla="*/ 5 w 18"/>
                  <a:gd name="T41" fmla="*/ 13 h 17"/>
                  <a:gd name="T42" fmla="*/ 5 w 18"/>
                  <a:gd name="T43" fmla="*/ 4 h 17"/>
                  <a:gd name="T44" fmla="*/ 6 w 18"/>
                  <a:gd name="T45" fmla="*/ 3 h 17"/>
                  <a:gd name="T46" fmla="*/ 8 w 18"/>
                  <a:gd name="T47" fmla="*/ 3 h 17"/>
                  <a:gd name="T48" fmla="*/ 13 w 18"/>
                  <a:gd name="T49" fmla="*/ 6 h 17"/>
                  <a:gd name="T50" fmla="*/ 13 w 18"/>
                  <a:gd name="T51" fmla="*/ 6 h 17"/>
                  <a:gd name="T52" fmla="*/ 11 w 18"/>
                  <a:gd name="T53" fmla="*/ 9 h 17"/>
                  <a:gd name="T54" fmla="*/ 13 w 18"/>
                  <a:gd name="T55" fmla="*/ 13 h 17"/>
                  <a:gd name="T56" fmla="*/ 13 w 18"/>
                  <a:gd name="T57" fmla="*/ 13 h 17"/>
                  <a:gd name="T58" fmla="*/ 13 w 18"/>
                  <a:gd name="T59" fmla="*/ 14 h 17"/>
                  <a:gd name="T60" fmla="*/ 11 w 18"/>
                  <a:gd name="T61" fmla="*/ 6 h 17"/>
                  <a:gd name="T62" fmla="*/ 9 w 18"/>
                  <a:gd name="T63" fmla="*/ 5 h 17"/>
                  <a:gd name="T64" fmla="*/ 8 w 18"/>
                  <a:gd name="T65" fmla="*/ 5 h 17"/>
                  <a:gd name="T66" fmla="*/ 7 w 18"/>
                  <a:gd name="T67" fmla="*/ 5 h 17"/>
                  <a:gd name="T68" fmla="*/ 7 w 18"/>
                  <a:gd name="T69" fmla="*/ 8 h 17"/>
                  <a:gd name="T70" fmla="*/ 9 w 18"/>
                  <a:gd name="T71" fmla="*/ 8 h 17"/>
                  <a:gd name="T72" fmla="*/ 11 w 18"/>
                  <a:gd name="T73"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 h="17">
                    <a:moveTo>
                      <a:pt x="9" y="17"/>
                    </a:moveTo>
                    <a:cubicBezTo>
                      <a:pt x="4" y="17"/>
                      <a:pt x="0" y="13"/>
                      <a:pt x="0" y="9"/>
                    </a:cubicBezTo>
                    <a:cubicBezTo>
                      <a:pt x="0" y="4"/>
                      <a:pt x="4" y="0"/>
                      <a:pt x="9" y="0"/>
                    </a:cubicBezTo>
                    <a:cubicBezTo>
                      <a:pt x="14" y="0"/>
                      <a:pt x="18" y="4"/>
                      <a:pt x="18" y="9"/>
                    </a:cubicBezTo>
                    <a:cubicBezTo>
                      <a:pt x="18" y="13"/>
                      <a:pt x="14" y="17"/>
                      <a:pt x="9" y="17"/>
                    </a:cubicBezTo>
                    <a:close/>
                    <a:moveTo>
                      <a:pt x="9" y="1"/>
                    </a:moveTo>
                    <a:cubicBezTo>
                      <a:pt x="5" y="1"/>
                      <a:pt x="2" y="5"/>
                      <a:pt x="2" y="9"/>
                    </a:cubicBezTo>
                    <a:cubicBezTo>
                      <a:pt x="2" y="13"/>
                      <a:pt x="5" y="16"/>
                      <a:pt x="9" y="16"/>
                    </a:cubicBezTo>
                    <a:cubicBezTo>
                      <a:pt x="13" y="16"/>
                      <a:pt x="16" y="13"/>
                      <a:pt x="16" y="9"/>
                    </a:cubicBezTo>
                    <a:cubicBezTo>
                      <a:pt x="16" y="5"/>
                      <a:pt x="13" y="1"/>
                      <a:pt x="9" y="1"/>
                    </a:cubicBezTo>
                    <a:close/>
                    <a:moveTo>
                      <a:pt x="13" y="14"/>
                    </a:moveTo>
                    <a:cubicBezTo>
                      <a:pt x="11" y="14"/>
                      <a:pt x="11" y="14"/>
                      <a:pt x="11" y="14"/>
                    </a:cubicBezTo>
                    <a:cubicBezTo>
                      <a:pt x="11" y="14"/>
                      <a:pt x="11" y="14"/>
                      <a:pt x="11" y="14"/>
                    </a:cubicBezTo>
                    <a:cubicBezTo>
                      <a:pt x="9" y="10"/>
                      <a:pt x="9" y="10"/>
                      <a:pt x="9" y="10"/>
                    </a:cubicBezTo>
                    <a:cubicBezTo>
                      <a:pt x="8" y="10"/>
                      <a:pt x="8" y="10"/>
                      <a:pt x="8" y="10"/>
                    </a:cubicBezTo>
                    <a:cubicBezTo>
                      <a:pt x="8" y="10"/>
                      <a:pt x="8" y="10"/>
                      <a:pt x="8" y="10"/>
                    </a:cubicBezTo>
                    <a:cubicBezTo>
                      <a:pt x="7" y="10"/>
                      <a:pt x="7" y="10"/>
                      <a:pt x="7" y="10"/>
                    </a:cubicBezTo>
                    <a:cubicBezTo>
                      <a:pt x="7" y="13"/>
                      <a:pt x="7" y="13"/>
                      <a:pt x="7" y="13"/>
                    </a:cubicBezTo>
                    <a:cubicBezTo>
                      <a:pt x="7" y="14"/>
                      <a:pt x="7" y="14"/>
                      <a:pt x="7" y="14"/>
                    </a:cubicBezTo>
                    <a:cubicBezTo>
                      <a:pt x="5" y="14"/>
                      <a:pt x="5" y="14"/>
                      <a:pt x="5" y="14"/>
                    </a:cubicBezTo>
                    <a:cubicBezTo>
                      <a:pt x="5" y="14"/>
                      <a:pt x="5" y="14"/>
                      <a:pt x="5" y="13"/>
                    </a:cubicBezTo>
                    <a:cubicBezTo>
                      <a:pt x="5" y="4"/>
                      <a:pt x="5" y="4"/>
                      <a:pt x="5" y="4"/>
                    </a:cubicBezTo>
                    <a:cubicBezTo>
                      <a:pt x="5" y="3"/>
                      <a:pt x="5" y="3"/>
                      <a:pt x="6" y="3"/>
                    </a:cubicBezTo>
                    <a:cubicBezTo>
                      <a:pt x="6" y="3"/>
                      <a:pt x="8" y="3"/>
                      <a:pt x="8" y="3"/>
                    </a:cubicBezTo>
                    <a:cubicBezTo>
                      <a:pt x="11" y="3"/>
                      <a:pt x="13" y="4"/>
                      <a:pt x="13" y="6"/>
                    </a:cubicBezTo>
                    <a:cubicBezTo>
                      <a:pt x="13" y="6"/>
                      <a:pt x="13" y="6"/>
                      <a:pt x="13" y="6"/>
                    </a:cubicBezTo>
                    <a:cubicBezTo>
                      <a:pt x="13" y="8"/>
                      <a:pt x="12" y="9"/>
                      <a:pt x="11" y="9"/>
                    </a:cubicBezTo>
                    <a:cubicBezTo>
                      <a:pt x="13" y="13"/>
                      <a:pt x="13" y="13"/>
                      <a:pt x="13" y="13"/>
                    </a:cubicBezTo>
                    <a:cubicBezTo>
                      <a:pt x="13" y="13"/>
                      <a:pt x="13" y="13"/>
                      <a:pt x="13" y="13"/>
                    </a:cubicBezTo>
                    <a:cubicBezTo>
                      <a:pt x="13" y="14"/>
                      <a:pt x="13" y="14"/>
                      <a:pt x="13" y="14"/>
                    </a:cubicBezTo>
                    <a:close/>
                    <a:moveTo>
                      <a:pt x="11" y="6"/>
                    </a:moveTo>
                    <a:cubicBezTo>
                      <a:pt x="11" y="5"/>
                      <a:pt x="10" y="5"/>
                      <a:pt x="9" y="5"/>
                    </a:cubicBezTo>
                    <a:cubicBezTo>
                      <a:pt x="8" y="5"/>
                      <a:pt x="8" y="5"/>
                      <a:pt x="8" y="5"/>
                    </a:cubicBezTo>
                    <a:cubicBezTo>
                      <a:pt x="7" y="5"/>
                      <a:pt x="7" y="5"/>
                      <a:pt x="7" y="5"/>
                    </a:cubicBezTo>
                    <a:cubicBezTo>
                      <a:pt x="7" y="8"/>
                      <a:pt x="7" y="8"/>
                      <a:pt x="7" y="8"/>
                    </a:cubicBezTo>
                    <a:cubicBezTo>
                      <a:pt x="7" y="8"/>
                      <a:pt x="8" y="8"/>
                      <a:pt x="9" y="8"/>
                    </a:cubicBezTo>
                    <a:cubicBezTo>
                      <a:pt x="10" y="8"/>
                      <a:pt x="11" y="7"/>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grpSp>
    </p:spTree>
    <p:extLst>
      <p:ext uri="{BB962C8B-B14F-4D97-AF65-F5344CB8AC3E}">
        <p14:creationId xmlns:p14="http://schemas.microsoft.com/office/powerpoint/2010/main" val="3956349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Event Title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95D15B-8332-44D1-AFB1-1421CF5E102D}"/>
              </a:ext>
            </a:extLst>
          </p:cNvPr>
          <p:cNvPicPr>
            <a:picLocks noChangeAspect="1"/>
          </p:cNvPicPr>
          <p:nvPr userDrawn="1"/>
        </p:nvPicPr>
        <p:blipFill rotWithShape="1">
          <a:blip r:embed="rId2"/>
          <a:srcRect l="21751" t="6164" r="49" b="27865"/>
          <a:stretch/>
        </p:blipFill>
        <p:spPr>
          <a:xfrm flipH="1">
            <a:off x="0" y="1"/>
            <a:ext cx="12192000" cy="6870454"/>
          </a:xfrm>
          <a:prstGeom prst="rect">
            <a:avLst/>
          </a:prstGeom>
        </p:spPr>
      </p:pic>
      <p:sp>
        <p:nvSpPr>
          <p:cNvPr id="2" name="Rectangle 1">
            <a:extLst>
              <a:ext uri="{FF2B5EF4-FFF2-40B4-BE49-F238E27FC236}">
                <a16:creationId xmlns:a16="http://schemas.microsoft.com/office/drawing/2014/main" id="{BC5CAA13-3612-4E2F-91DD-D6530C2DE0D6}"/>
              </a:ext>
            </a:extLst>
          </p:cNvPr>
          <p:cNvSpPr/>
          <p:nvPr userDrawn="1"/>
        </p:nvSpPr>
        <p:spPr bwMode="auto">
          <a:xfrm>
            <a:off x="0" y="0"/>
            <a:ext cx="12192000" cy="6857998"/>
          </a:xfrm>
          <a:prstGeom prst="rect">
            <a:avLst/>
          </a:prstGeom>
          <a:gradFill flip="none" rotWithShape="1">
            <a:gsLst>
              <a:gs pos="0">
                <a:schemeClr val="tx2">
                  <a:alpha val="70000"/>
                </a:schemeClr>
              </a:gs>
              <a:gs pos="100000">
                <a:srgbClr val="161616">
                  <a:alpha val="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a:extLst>
              <a:ext uri="{FF2B5EF4-FFF2-40B4-BE49-F238E27FC236}">
                <a16:creationId xmlns:a16="http://schemas.microsoft.com/office/drawing/2014/main" id="{5AF8CECB-DE37-40E8-87D5-1D2204420BC5}"/>
              </a:ext>
            </a:extLst>
          </p:cNvPr>
          <p:cNvSpPr/>
          <p:nvPr userDrawn="1"/>
        </p:nvSpPr>
        <p:spPr bwMode="auto">
          <a:xfrm rot="16200000">
            <a:off x="1444344" y="-1454059"/>
            <a:ext cx="6862577" cy="9761537"/>
          </a:xfrm>
          <a:prstGeom prst="rect">
            <a:avLst/>
          </a:prstGeom>
          <a:gradFill flip="none" rotWithShape="1">
            <a:gsLst>
              <a:gs pos="0">
                <a:schemeClr val="tx2">
                  <a:alpha val="16000"/>
                </a:schemeClr>
              </a:gs>
              <a:gs pos="100000">
                <a:srgbClr val="161616">
                  <a:alpha val="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44">
            <a:extLst>
              <a:ext uri="{FF2B5EF4-FFF2-40B4-BE49-F238E27FC236}">
                <a16:creationId xmlns:a16="http://schemas.microsoft.com/office/drawing/2014/main" id="{742C57A1-3744-47B3-BAF1-65364440AC7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725051" y="328182"/>
            <a:ext cx="1396512" cy="299195"/>
          </a:xfrm>
          <a:prstGeom prst="rect">
            <a:avLst/>
          </a:prstGeom>
        </p:spPr>
      </p:pic>
      <p:sp>
        <p:nvSpPr>
          <p:cNvPr id="22" name="Text Placeholder 6"/>
          <p:cNvSpPr>
            <a:spLocks noGrp="1"/>
          </p:cNvSpPr>
          <p:nvPr>
            <p:ph type="body" sz="quarter" idx="12" hasCustomPrompt="1"/>
          </p:nvPr>
        </p:nvSpPr>
        <p:spPr>
          <a:xfrm>
            <a:off x="513833" y="4193539"/>
            <a:ext cx="5283358" cy="1019980"/>
          </a:xfrm>
        </p:spPr>
        <p:txBody>
          <a:bodyPr/>
          <a:lstStyle>
            <a:lvl1pPr marL="0" indent="0">
              <a:buNone/>
              <a:defRPr sz="2353">
                <a:solidFill>
                  <a:schemeClr val="bg1"/>
                </a:solidFill>
                <a:latin typeface="Segoe Pro SemiLight" panose="020B0402040204020203" pitchFamily="34" charset="0"/>
              </a:defRPr>
            </a:lvl1pPr>
            <a:lvl5pPr>
              <a:defRPr/>
            </a:lvl5pPr>
          </a:lstStyle>
          <a:p>
            <a:pPr lvl="0"/>
            <a:r>
              <a:rPr lang="en-US"/>
              <a:t>Speaker Name</a:t>
            </a:r>
          </a:p>
          <a:p>
            <a:pPr lvl="0"/>
            <a:r>
              <a:rPr lang="en-US"/>
              <a:t>Date</a:t>
            </a:r>
          </a:p>
        </p:txBody>
      </p:sp>
      <p:sp>
        <p:nvSpPr>
          <p:cNvPr id="23" name="Text Placeholder 6"/>
          <p:cNvSpPr>
            <a:spLocks noGrp="1"/>
          </p:cNvSpPr>
          <p:nvPr>
            <p:ph type="body" sz="quarter" idx="13" hasCustomPrompt="1"/>
          </p:nvPr>
        </p:nvSpPr>
        <p:spPr>
          <a:xfrm>
            <a:off x="498022" y="3078256"/>
            <a:ext cx="5303426" cy="827791"/>
          </a:xfrm>
        </p:spPr>
        <p:txBody>
          <a:bodyPr anchor="b"/>
          <a:lstStyle>
            <a:lvl1pPr marL="0" indent="0">
              <a:buNone/>
              <a:defRPr lang="en-US" sz="3921" kern="1200" spc="0" baseline="0" dirty="0">
                <a:solidFill>
                  <a:schemeClr val="bg1"/>
                </a:solidFill>
                <a:latin typeface="Segoe Pro SemiLight" panose="020B0402040204020203" pitchFamily="34" charset="0"/>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a:t>Presentation Title Here</a:t>
            </a:r>
          </a:p>
        </p:txBody>
      </p:sp>
      <p:grpSp>
        <p:nvGrpSpPr>
          <p:cNvPr id="29" name="Group 28">
            <a:extLst>
              <a:ext uri="{FF2B5EF4-FFF2-40B4-BE49-F238E27FC236}">
                <a16:creationId xmlns:a16="http://schemas.microsoft.com/office/drawing/2014/main" id="{867105EA-D47B-454E-B888-170DC58B2119}"/>
              </a:ext>
            </a:extLst>
          </p:cNvPr>
          <p:cNvGrpSpPr/>
          <p:nvPr userDrawn="1"/>
        </p:nvGrpSpPr>
        <p:grpSpPr>
          <a:xfrm>
            <a:off x="725568" y="1453504"/>
            <a:ext cx="3290395" cy="661927"/>
            <a:chOff x="675949" y="-2237791"/>
            <a:chExt cx="3356374" cy="675104"/>
          </a:xfrm>
          <a:solidFill>
            <a:schemeClr val="bg1"/>
          </a:solidFill>
        </p:grpSpPr>
        <p:sp>
          <p:nvSpPr>
            <p:cNvPr id="30" name="TextBox 29">
              <a:extLst>
                <a:ext uri="{FF2B5EF4-FFF2-40B4-BE49-F238E27FC236}">
                  <a16:creationId xmlns:a16="http://schemas.microsoft.com/office/drawing/2014/main" id="{0B8F52C0-7F1B-421D-9F41-3A359EBB36DD}"/>
                </a:ext>
              </a:extLst>
            </p:cNvPr>
            <p:cNvSpPr txBox="1"/>
            <p:nvPr userDrawn="1"/>
          </p:nvSpPr>
          <p:spPr>
            <a:xfrm>
              <a:off x="675949" y="-2085391"/>
              <a:ext cx="3356374" cy="522704"/>
            </a:xfrm>
            <a:prstGeom prst="rect">
              <a:avLst/>
            </a:prstGeom>
            <a:noFill/>
          </p:spPr>
          <p:txBody>
            <a:bodyPr wrap="square" lIns="0" tIns="0" rIns="0" bIns="0" rtlCol="0">
              <a:noAutofit/>
            </a:bodyPr>
            <a:lstStyle/>
            <a:p>
              <a:pPr>
                <a:lnSpc>
                  <a:spcPct val="90000"/>
                </a:lnSpc>
                <a:spcAft>
                  <a:spcPts val="588"/>
                </a:spcAft>
              </a:pPr>
              <a:r>
                <a:rPr lang="en-US" sz="1765" b="0">
                  <a:solidFill>
                    <a:schemeClr val="bg1"/>
                  </a:solidFill>
                  <a:latin typeface="Segoe Pro Semibold" panose="020B0702040504020203" pitchFamily="34" charset="0"/>
                  <a:cs typeface="Segoe UI Semibold" panose="020B0702040204020203" pitchFamily="34" charset="0"/>
                </a:rPr>
                <a:t>Azure. Cloud for all.</a:t>
              </a:r>
            </a:p>
          </p:txBody>
        </p:sp>
        <p:grpSp>
          <p:nvGrpSpPr>
            <p:cNvPr id="31" name="Group 4">
              <a:extLst>
                <a:ext uri="{FF2B5EF4-FFF2-40B4-BE49-F238E27FC236}">
                  <a16:creationId xmlns:a16="http://schemas.microsoft.com/office/drawing/2014/main" id="{CEB1AA90-34AE-414D-870F-5594C274215B}"/>
                </a:ext>
              </a:extLst>
            </p:cNvPr>
            <p:cNvGrpSpPr>
              <a:grpSpLocks noChangeAspect="1"/>
            </p:cNvGrpSpPr>
            <p:nvPr userDrawn="1"/>
          </p:nvGrpSpPr>
          <p:grpSpPr bwMode="auto">
            <a:xfrm>
              <a:off x="2807041" y="-2237791"/>
              <a:ext cx="435562" cy="365691"/>
              <a:chOff x="-1986" y="395"/>
              <a:chExt cx="1440" cy="1209"/>
            </a:xfrm>
            <a:grpFill/>
          </p:grpSpPr>
          <p:sp>
            <p:nvSpPr>
              <p:cNvPr id="32" name="Freeform 5">
                <a:extLst>
                  <a:ext uri="{FF2B5EF4-FFF2-40B4-BE49-F238E27FC236}">
                    <a16:creationId xmlns:a16="http://schemas.microsoft.com/office/drawing/2014/main" id="{AA1E3F9B-0C99-41C2-AB5F-2EAB15B27A40}"/>
                  </a:ext>
                </a:extLst>
              </p:cNvPr>
              <p:cNvSpPr>
                <a:spLocks/>
              </p:cNvSpPr>
              <p:nvPr userDrawn="1"/>
            </p:nvSpPr>
            <p:spPr bwMode="auto">
              <a:xfrm>
                <a:off x="-1986" y="395"/>
                <a:ext cx="853" cy="1092"/>
              </a:xfrm>
              <a:custGeom>
                <a:avLst/>
                <a:gdLst>
                  <a:gd name="T0" fmla="*/ 325 w 853"/>
                  <a:gd name="T1" fmla="*/ 1054 h 1092"/>
                  <a:gd name="T2" fmla="*/ 0 w 853"/>
                  <a:gd name="T3" fmla="*/ 1092 h 1092"/>
                  <a:gd name="T4" fmla="*/ 364 w 853"/>
                  <a:gd name="T5" fmla="*/ 444 h 1092"/>
                  <a:gd name="T6" fmla="*/ 853 w 853"/>
                  <a:gd name="T7" fmla="*/ 0 h 1092"/>
                  <a:gd name="T8" fmla="*/ 325 w 853"/>
                  <a:gd name="T9" fmla="*/ 1054 h 1092"/>
                </a:gdLst>
                <a:ahLst/>
                <a:cxnLst>
                  <a:cxn ang="0">
                    <a:pos x="T0" y="T1"/>
                  </a:cxn>
                  <a:cxn ang="0">
                    <a:pos x="T2" y="T3"/>
                  </a:cxn>
                  <a:cxn ang="0">
                    <a:pos x="T4" y="T5"/>
                  </a:cxn>
                  <a:cxn ang="0">
                    <a:pos x="T6" y="T7"/>
                  </a:cxn>
                  <a:cxn ang="0">
                    <a:pos x="T8" y="T9"/>
                  </a:cxn>
                </a:cxnLst>
                <a:rect l="0" t="0" r="r" b="b"/>
                <a:pathLst>
                  <a:path w="853" h="1092">
                    <a:moveTo>
                      <a:pt x="325" y="1054"/>
                    </a:moveTo>
                    <a:lnTo>
                      <a:pt x="0" y="1092"/>
                    </a:lnTo>
                    <a:lnTo>
                      <a:pt x="364" y="444"/>
                    </a:lnTo>
                    <a:lnTo>
                      <a:pt x="853" y="0"/>
                    </a:lnTo>
                    <a:lnTo>
                      <a:pt x="325" y="10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3" name="Freeform 6">
                <a:extLst>
                  <a:ext uri="{FF2B5EF4-FFF2-40B4-BE49-F238E27FC236}">
                    <a16:creationId xmlns:a16="http://schemas.microsoft.com/office/drawing/2014/main" id="{DF9C7FAA-14A0-4935-B4C2-410FA759D7C2}"/>
                  </a:ext>
                </a:extLst>
              </p:cNvPr>
              <p:cNvSpPr>
                <a:spLocks/>
              </p:cNvSpPr>
              <p:nvPr userDrawn="1"/>
            </p:nvSpPr>
            <p:spPr bwMode="auto">
              <a:xfrm>
                <a:off x="-1610" y="570"/>
                <a:ext cx="1064" cy="1034"/>
              </a:xfrm>
              <a:custGeom>
                <a:avLst/>
                <a:gdLst>
                  <a:gd name="T0" fmla="*/ 1064 w 1064"/>
                  <a:gd name="T1" fmla="*/ 1034 h 1034"/>
                  <a:gd name="T2" fmla="*/ 0 w 1064"/>
                  <a:gd name="T3" fmla="*/ 1023 h 1034"/>
                  <a:gd name="T4" fmla="*/ 697 w 1064"/>
                  <a:gd name="T5" fmla="*/ 937 h 1034"/>
                  <a:gd name="T6" fmla="*/ 306 w 1064"/>
                  <a:gd name="T7" fmla="*/ 466 h 1034"/>
                  <a:gd name="T8" fmla="*/ 527 w 1064"/>
                  <a:gd name="T9" fmla="*/ 0 h 1034"/>
                  <a:gd name="T10" fmla="*/ 1064 w 1064"/>
                  <a:gd name="T11" fmla="*/ 1034 h 1034"/>
                </a:gdLst>
                <a:ahLst/>
                <a:cxnLst>
                  <a:cxn ang="0">
                    <a:pos x="T0" y="T1"/>
                  </a:cxn>
                  <a:cxn ang="0">
                    <a:pos x="T2" y="T3"/>
                  </a:cxn>
                  <a:cxn ang="0">
                    <a:pos x="T4" y="T5"/>
                  </a:cxn>
                  <a:cxn ang="0">
                    <a:pos x="T6" y="T7"/>
                  </a:cxn>
                  <a:cxn ang="0">
                    <a:pos x="T8" y="T9"/>
                  </a:cxn>
                  <a:cxn ang="0">
                    <a:pos x="T10" y="T11"/>
                  </a:cxn>
                </a:cxnLst>
                <a:rect l="0" t="0" r="r" b="b"/>
                <a:pathLst>
                  <a:path w="1064" h="1034">
                    <a:moveTo>
                      <a:pt x="1064" y="1034"/>
                    </a:moveTo>
                    <a:lnTo>
                      <a:pt x="0" y="1023"/>
                    </a:lnTo>
                    <a:lnTo>
                      <a:pt x="697" y="937"/>
                    </a:lnTo>
                    <a:lnTo>
                      <a:pt x="306" y="466"/>
                    </a:lnTo>
                    <a:lnTo>
                      <a:pt x="527" y="0"/>
                    </a:lnTo>
                    <a:lnTo>
                      <a:pt x="1064" y="10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grpSp>
      <p:grpSp>
        <p:nvGrpSpPr>
          <p:cNvPr id="63" name="Group 62">
            <a:extLst>
              <a:ext uri="{FF2B5EF4-FFF2-40B4-BE49-F238E27FC236}">
                <a16:creationId xmlns:a16="http://schemas.microsoft.com/office/drawing/2014/main" id="{1BB94050-7987-4D14-8609-D1824FCBE409}"/>
              </a:ext>
            </a:extLst>
          </p:cNvPr>
          <p:cNvGrpSpPr/>
          <p:nvPr userDrawn="1"/>
        </p:nvGrpSpPr>
        <p:grpSpPr>
          <a:xfrm>
            <a:off x="662662" y="6045671"/>
            <a:ext cx="3597090" cy="610807"/>
            <a:chOff x="675949" y="-982496"/>
            <a:chExt cx="3669219" cy="622967"/>
          </a:xfrm>
          <a:solidFill>
            <a:schemeClr val="bg1"/>
          </a:solidFill>
        </p:grpSpPr>
        <p:sp>
          <p:nvSpPr>
            <p:cNvPr id="64" name="TextBox 63">
              <a:extLst>
                <a:ext uri="{FF2B5EF4-FFF2-40B4-BE49-F238E27FC236}">
                  <a16:creationId xmlns:a16="http://schemas.microsoft.com/office/drawing/2014/main" id="{DB970180-3DE9-49C1-9DCF-0DDC44B61275}"/>
                </a:ext>
              </a:extLst>
            </p:cNvPr>
            <p:cNvSpPr txBox="1"/>
            <p:nvPr userDrawn="1"/>
          </p:nvSpPr>
          <p:spPr>
            <a:xfrm>
              <a:off x="675949" y="-882233"/>
              <a:ext cx="3356374" cy="522704"/>
            </a:xfrm>
            <a:prstGeom prst="rect">
              <a:avLst/>
            </a:prstGeom>
            <a:noFill/>
          </p:spPr>
          <p:txBody>
            <a:bodyPr wrap="square" lIns="0" tIns="0" rIns="0" bIns="0" rtlCol="0">
              <a:noAutofit/>
            </a:bodyPr>
            <a:lstStyle/>
            <a:p>
              <a:pPr>
                <a:lnSpc>
                  <a:spcPct val="90000"/>
                </a:lnSpc>
                <a:spcAft>
                  <a:spcPts val="588"/>
                </a:spcAft>
              </a:pPr>
              <a:r>
                <a:rPr lang="en-US" sz="1765" b="0">
                  <a:solidFill>
                    <a:schemeClr val="bg1"/>
                  </a:solidFill>
                  <a:latin typeface="Segoe Pro Semibold" panose="020B0702040504020203" pitchFamily="34" charset="0"/>
                  <a:cs typeface="Segoe UI Semibold" panose="020B0702040204020203" pitchFamily="34" charset="0"/>
                </a:rPr>
                <a:t>Delivered in partnership with </a:t>
              </a:r>
            </a:p>
          </p:txBody>
        </p:sp>
        <p:grpSp>
          <p:nvGrpSpPr>
            <p:cNvPr id="65" name="Group 9">
              <a:extLst>
                <a:ext uri="{FF2B5EF4-FFF2-40B4-BE49-F238E27FC236}">
                  <a16:creationId xmlns:a16="http://schemas.microsoft.com/office/drawing/2014/main" id="{512E7B97-2060-4829-9B21-91BD4835BEB7}"/>
                </a:ext>
              </a:extLst>
            </p:cNvPr>
            <p:cNvGrpSpPr>
              <a:grpSpLocks noChangeAspect="1"/>
            </p:cNvGrpSpPr>
            <p:nvPr userDrawn="1"/>
          </p:nvGrpSpPr>
          <p:grpSpPr bwMode="auto">
            <a:xfrm>
              <a:off x="3719478" y="-982496"/>
              <a:ext cx="625690" cy="442493"/>
              <a:chOff x="-2008" y="1649"/>
              <a:chExt cx="666" cy="471"/>
            </a:xfrm>
            <a:grpFill/>
          </p:grpSpPr>
          <p:sp>
            <p:nvSpPr>
              <p:cNvPr id="66" name="Freeform 12">
                <a:extLst>
                  <a:ext uri="{FF2B5EF4-FFF2-40B4-BE49-F238E27FC236}">
                    <a16:creationId xmlns:a16="http://schemas.microsoft.com/office/drawing/2014/main" id="{5FC90B01-5A11-49A7-A25B-E221F0675443}"/>
                  </a:ext>
                </a:extLst>
              </p:cNvPr>
              <p:cNvSpPr>
                <a:spLocks noEditPoints="1"/>
              </p:cNvSpPr>
              <p:nvPr userDrawn="1"/>
            </p:nvSpPr>
            <p:spPr bwMode="auto">
              <a:xfrm>
                <a:off x="-2008" y="1649"/>
                <a:ext cx="666" cy="471"/>
              </a:xfrm>
              <a:custGeom>
                <a:avLst/>
                <a:gdLst>
                  <a:gd name="T0" fmla="*/ 210 w 442"/>
                  <a:gd name="T1" fmla="*/ 273 h 312"/>
                  <a:gd name="T2" fmla="*/ 26 w 442"/>
                  <a:gd name="T3" fmla="*/ 203 h 312"/>
                  <a:gd name="T4" fmla="*/ 55 w 442"/>
                  <a:gd name="T5" fmla="*/ 115 h 312"/>
                  <a:gd name="T6" fmla="*/ 55 w 442"/>
                  <a:gd name="T7" fmla="*/ 104 h 312"/>
                  <a:gd name="T8" fmla="*/ 11 w 442"/>
                  <a:gd name="T9" fmla="*/ 220 h 312"/>
                  <a:gd name="T10" fmla="*/ 215 w 442"/>
                  <a:gd name="T11" fmla="*/ 301 h 312"/>
                  <a:gd name="T12" fmla="*/ 361 w 442"/>
                  <a:gd name="T13" fmla="*/ 260 h 312"/>
                  <a:gd name="T14" fmla="*/ 361 w 442"/>
                  <a:gd name="T15" fmla="*/ 227 h 312"/>
                  <a:gd name="T16" fmla="*/ 210 w 442"/>
                  <a:gd name="T17" fmla="*/ 273 h 312"/>
                  <a:gd name="T18" fmla="*/ 431 w 442"/>
                  <a:gd name="T19" fmla="*/ 103 h 312"/>
                  <a:gd name="T20" fmla="*/ 101 w 442"/>
                  <a:gd name="T21" fmla="*/ 74 h 312"/>
                  <a:gd name="T22" fmla="*/ 101 w 442"/>
                  <a:gd name="T23" fmla="*/ 82 h 312"/>
                  <a:gd name="T24" fmla="*/ 410 w 442"/>
                  <a:gd name="T25" fmla="*/ 109 h 312"/>
                  <a:gd name="T26" fmla="*/ 369 w 442"/>
                  <a:gd name="T27" fmla="*/ 187 h 312"/>
                  <a:gd name="T28" fmla="*/ 369 w 442"/>
                  <a:gd name="T29" fmla="*/ 211 h 312"/>
                  <a:gd name="T30" fmla="*/ 431 w 442"/>
                  <a:gd name="T31" fmla="*/ 10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2" h="312">
                    <a:moveTo>
                      <a:pt x="210" y="273"/>
                    </a:moveTo>
                    <a:cubicBezTo>
                      <a:pt x="126" y="281"/>
                      <a:pt x="39" y="269"/>
                      <a:pt x="26" y="203"/>
                    </a:cubicBezTo>
                    <a:cubicBezTo>
                      <a:pt x="20" y="171"/>
                      <a:pt x="35" y="136"/>
                      <a:pt x="55" y="115"/>
                    </a:cubicBezTo>
                    <a:cubicBezTo>
                      <a:pt x="55" y="104"/>
                      <a:pt x="55" y="104"/>
                      <a:pt x="55" y="104"/>
                    </a:cubicBezTo>
                    <a:cubicBezTo>
                      <a:pt x="19" y="135"/>
                      <a:pt x="0" y="174"/>
                      <a:pt x="11" y="220"/>
                    </a:cubicBezTo>
                    <a:cubicBezTo>
                      <a:pt x="25" y="279"/>
                      <a:pt x="100" y="312"/>
                      <a:pt x="215" y="301"/>
                    </a:cubicBezTo>
                    <a:cubicBezTo>
                      <a:pt x="260" y="297"/>
                      <a:pt x="320" y="282"/>
                      <a:pt x="361" y="260"/>
                    </a:cubicBezTo>
                    <a:cubicBezTo>
                      <a:pt x="361" y="227"/>
                      <a:pt x="361" y="227"/>
                      <a:pt x="361" y="227"/>
                    </a:cubicBezTo>
                    <a:cubicBezTo>
                      <a:pt x="323" y="250"/>
                      <a:pt x="262" y="268"/>
                      <a:pt x="210" y="273"/>
                    </a:cubicBezTo>
                    <a:close/>
                    <a:moveTo>
                      <a:pt x="431" y="103"/>
                    </a:moveTo>
                    <a:cubicBezTo>
                      <a:pt x="411" y="6"/>
                      <a:pt x="222" y="0"/>
                      <a:pt x="101" y="74"/>
                    </a:cubicBezTo>
                    <a:cubicBezTo>
                      <a:pt x="101" y="82"/>
                      <a:pt x="101" y="82"/>
                      <a:pt x="101" y="82"/>
                    </a:cubicBezTo>
                    <a:cubicBezTo>
                      <a:pt x="222" y="19"/>
                      <a:pt x="395" y="20"/>
                      <a:pt x="410" y="109"/>
                    </a:cubicBezTo>
                    <a:cubicBezTo>
                      <a:pt x="416" y="139"/>
                      <a:pt x="399" y="170"/>
                      <a:pt x="369" y="187"/>
                    </a:cubicBezTo>
                    <a:cubicBezTo>
                      <a:pt x="369" y="211"/>
                      <a:pt x="369" y="211"/>
                      <a:pt x="369" y="211"/>
                    </a:cubicBezTo>
                    <a:cubicBezTo>
                      <a:pt x="405" y="198"/>
                      <a:pt x="442" y="155"/>
                      <a:pt x="431"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7" name="Freeform 13">
                <a:extLst>
                  <a:ext uri="{FF2B5EF4-FFF2-40B4-BE49-F238E27FC236}">
                    <a16:creationId xmlns:a16="http://schemas.microsoft.com/office/drawing/2014/main" id="{E0209833-E920-442F-B9AE-2490B002AC58}"/>
                  </a:ext>
                </a:extLst>
              </p:cNvPr>
              <p:cNvSpPr>
                <a:spLocks/>
              </p:cNvSpPr>
              <p:nvPr userDrawn="1"/>
            </p:nvSpPr>
            <p:spPr bwMode="auto">
              <a:xfrm>
                <a:off x="-1508" y="1784"/>
                <a:ext cx="34" cy="182"/>
              </a:xfrm>
              <a:custGeom>
                <a:avLst/>
                <a:gdLst>
                  <a:gd name="T0" fmla="*/ 22 w 22"/>
                  <a:gd name="T1" fmla="*/ 0 h 121"/>
                  <a:gd name="T2" fmla="*/ 0 w 22"/>
                  <a:gd name="T3" fmla="*/ 0 h 121"/>
                  <a:gd name="T4" fmla="*/ 0 w 22"/>
                  <a:gd name="T5" fmla="*/ 98 h 121"/>
                  <a:gd name="T6" fmla="*/ 22 w 22"/>
                  <a:gd name="T7" fmla="*/ 121 h 121"/>
                  <a:gd name="T8" fmla="*/ 22 w 22"/>
                  <a:gd name="T9" fmla="*/ 0 h 121"/>
                </a:gdLst>
                <a:ahLst/>
                <a:cxnLst>
                  <a:cxn ang="0">
                    <a:pos x="T0" y="T1"/>
                  </a:cxn>
                  <a:cxn ang="0">
                    <a:pos x="T2" y="T3"/>
                  </a:cxn>
                  <a:cxn ang="0">
                    <a:pos x="T4" y="T5"/>
                  </a:cxn>
                  <a:cxn ang="0">
                    <a:pos x="T6" y="T7"/>
                  </a:cxn>
                  <a:cxn ang="0">
                    <a:pos x="T8" y="T9"/>
                  </a:cxn>
                </a:cxnLst>
                <a:rect l="0" t="0" r="r" b="b"/>
                <a:pathLst>
                  <a:path w="22" h="121">
                    <a:moveTo>
                      <a:pt x="22" y="0"/>
                    </a:moveTo>
                    <a:cubicBezTo>
                      <a:pt x="0" y="0"/>
                      <a:pt x="0" y="0"/>
                      <a:pt x="0" y="0"/>
                    </a:cubicBezTo>
                    <a:cubicBezTo>
                      <a:pt x="0" y="98"/>
                      <a:pt x="0" y="98"/>
                      <a:pt x="0" y="98"/>
                    </a:cubicBezTo>
                    <a:cubicBezTo>
                      <a:pt x="0" y="109"/>
                      <a:pt x="6" y="119"/>
                      <a:pt x="22" y="121"/>
                    </a:cubicBez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0" name="Freeform 14">
                <a:extLst>
                  <a:ext uri="{FF2B5EF4-FFF2-40B4-BE49-F238E27FC236}">
                    <a16:creationId xmlns:a16="http://schemas.microsoft.com/office/drawing/2014/main" id="{5007342E-2495-4698-9E4B-337491316578}"/>
                  </a:ext>
                </a:extLst>
              </p:cNvPr>
              <p:cNvSpPr>
                <a:spLocks/>
              </p:cNvSpPr>
              <p:nvPr userDrawn="1"/>
            </p:nvSpPr>
            <p:spPr bwMode="auto">
              <a:xfrm>
                <a:off x="-1903" y="1838"/>
                <a:ext cx="33" cy="131"/>
              </a:xfrm>
              <a:custGeom>
                <a:avLst/>
                <a:gdLst>
                  <a:gd name="T0" fmla="*/ 22 w 22"/>
                  <a:gd name="T1" fmla="*/ 0 h 87"/>
                  <a:gd name="T2" fmla="*/ 0 w 22"/>
                  <a:gd name="T3" fmla="*/ 0 h 87"/>
                  <a:gd name="T4" fmla="*/ 0 w 22"/>
                  <a:gd name="T5" fmla="*/ 64 h 87"/>
                  <a:gd name="T6" fmla="*/ 22 w 22"/>
                  <a:gd name="T7" fmla="*/ 87 h 87"/>
                  <a:gd name="T8" fmla="*/ 22 w 22"/>
                  <a:gd name="T9" fmla="*/ 0 h 87"/>
                </a:gdLst>
                <a:ahLst/>
                <a:cxnLst>
                  <a:cxn ang="0">
                    <a:pos x="T0" y="T1"/>
                  </a:cxn>
                  <a:cxn ang="0">
                    <a:pos x="T2" y="T3"/>
                  </a:cxn>
                  <a:cxn ang="0">
                    <a:pos x="T4" y="T5"/>
                  </a:cxn>
                  <a:cxn ang="0">
                    <a:pos x="T6" y="T7"/>
                  </a:cxn>
                  <a:cxn ang="0">
                    <a:pos x="T8" y="T9"/>
                  </a:cxn>
                </a:cxnLst>
                <a:rect l="0" t="0" r="r" b="b"/>
                <a:pathLst>
                  <a:path w="22" h="87">
                    <a:moveTo>
                      <a:pt x="22" y="0"/>
                    </a:moveTo>
                    <a:cubicBezTo>
                      <a:pt x="0" y="0"/>
                      <a:pt x="0" y="0"/>
                      <a:pt x="0" y="0"/>
                    </a:cubicBezTo>
                    <a:cubicBezTo>
                      <a:pt x="0" y="64"/>
                      <a:pt x="0" y="64"/>
                      <a:pt x="0" y="64"/>
                    </a:cubicBezTo>
                    <a:cubicBezTo>
                      <a:pt x="0" y="75"/>
                      <a:pt x="6" y="85"/>
                      <a:pt x="22" y="87"/>
                    </a:cubicBez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1" name="Rectangle 15">
                <a:extLst>
                  <a:ext uri="{FF2B5EF4-FFF2-40B4-BE49-F238E27FC236}">
                    <a16:creationId xmlns:a16="http://schemas.microsoft.com/office/drawing/2014/main" id="{E988748A-D69F-4F63-94FF-4DFCA3483340}"/>
                  </a:ext>
                </a:extLst>
              </p:cNvPr>
              <p:cNvSpPr>
                <a:spLocks noChangeArrowheads="1"/>
              </p:cNvSpPr>
              <p:nvPr userDrawn="1"/>
            </p:nvSpPr>
            <p:spPr bwMode="auto">
              <a:xfrm>
                <a:off x="-1903" y="1788"/>
                <a:ext cx="33" cy="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2" name="Freeform 16">
                <a:extLst>
                  <a:ext uri="{FF2B5EF4-FFF2-40B4-BE49-F238E27FC236}">
                    <a16:creationId xmlns:a16="http://schemas.microsoft.com/office/drawing/2014/main" id="{21AFF7CF-A239-4CF8-A023-91E6993F5C5C}"/>
                  </a:ext>
                </a:extLst>
              </p:cNvPr>
              <p:cNvSpPr>
                <a:spLocks/>
              </p:cNvSpPr>
              <p:nvPr userDrawn="1"/>
            </p:nvSpPr>
            <p:spPr bwMode="auto">
              <a:xfrm>
                <a:off x="-1708" y="1802"/>
                <a:ext cx="57" cy="166"/>
              </a:xfrm>
              <a:custGeom>
                <a:avLst/>
                <a:gdLst>
                  <a:gd name="T0" fmla="*/ 25 w 38"/>
                  <a:gd name="T1" fmla="*/ 110 h 110"/>
                  <a:gd name="T2" fmla="*/ 0 w 38"/>
                  <a:gd name="T3" fmla="*/ 85 h 110"/>
                  <a:gd name="T4" fmla="*/ 0 w 38"/>
                  <a:gd name="T5" fmla="*/ 0 h 110"/>
                  <a:gd name="T6" fmla="*/ 21 w 38"/>
                  <a:gd name="T7" fmla="*/ 0 h 110"/>
                  <a:gd name="T8" fmla="*/ 21 w 38"/>
                  <a:gd name="T9" fmla="*/ 24 h 110"/>
                  <a:gd name="T10" fmla="*/ 38 w 38"/>
                  <a:gd name="T11" fmla="*/ 24 h 110"/>
                  <a:gd name="T12" fmla="*/ 38 w 38"/>
                  <a:gd name="T13" fmla="*/ 41 h 110"/>
                  <a:gd name="T14" fmla="*/ 21 w 38"/>
                  <a:gd name="T15" fmla="*/ 41 h 110"/>
                  <a:gd name="T16" fmla="*/ 21 w 38"/>
                  <a:gd name="T17" fmla="*/ 84 h 110"/>
                  <a:gd name="T18" fmla="*/ 29 w 38"/>
                  <a:gd name="T19" fmla="*/ 91 h 110"/>
                  <a:gd name="T20" fmla="*/ 38 w 38"/>
                  <a:gd name="T21" fmla="*/ 91 h 110"/>
                  <a:gd name="T22" fmla="*/ 38 w 38"/>
                  <a:gd name="T23" fmla="*/ 110 h 110"/>
                  <a:gd name="T24" fmla="*/ 25 w 38"/>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110">
                    <a:moveTo>
                      <a:pt x="25" y="110"/>
                    </a:moveTo>
                    <a:cubicBezTo>
                      <a:pt x="7" y="110"/>
                      <a:pt x="0" y="97"/>
                      <a:pt x="0" y="85"/>
                    </a:cubicBezTo>
                    <a:cubicBezTo>
                      <a:pt x="0" y="0"/>
                      <a:pt x="0" y="0"/>
                      <a:pt x="0" y="0"/>
                    </a:cubicBezTo>
                    <a:cubicBezTo>
                      <a:pt x="21" y="0"/>
                      <a:pt x="21" y="0"/>
                      <a:pt x="21" y="0"/>
                    </a:cubicBezTo>
                    <a:cubicBezTo>
                      <a:pt x="21" y="24"/>
                      <a:pt x="21" y="24"/>
                      <a:pt x="21" y="24"/>
                    </a:cubicBezTo>
                    <a:cubicBezTo>
                      <a:pt x="38" y="24"/>
                      <a:pt x="38" y="24"/>
                      <a:pt x="38" y="24"/>
                    </a:cubicBezTo>
                    <a:cubicBezTo>
                      <a:pt x="38" y="41"/>
                      <a:pt x="38" y="41"/>
                      <a:pt x="38" y="41"/>
                    </a:cubicBezTo>
                    <a:cubicBezTo>
                      <a:pt x="21" y="41"/>
                      <a:pt x="21" y="41"/>
                      <a:pt x="21" y="41"/>
                    </a:cubicBezTo>
                    <a:cubicBezTo>
                      <a:pt x="21" y="84"/>
                      <a:pt x="21" y="84"/>
                      <a:pt x="21" y="84"/>
                    </a:cubicBezTo>
                    <a:cubicBezTo>
                      <a:pt x="21" y="89"/>
                      <a:pt x="24" y="91"/>
                      <a:pt x="29" y="91"/>
                    </a:cubicBezTo>
                    <a:cubicBezTo>
                      <a:pt x="38" y="91"/>
                      <a:pt x="38" y="91"/>
                      <a:pt x="38" y="91"/>
                    </a:cubicBezTo>
                    <a:cubicBezTo>
                      <a:pt x="38" y="110"/>
                      <a:pt x="38" y="110"/>
                      <a:pt x="38" y="110"/>
                    </a:cubicBezTo>
                    <a:cubicBezTo>
                      <a:pt x="25" y="110"/>
                      <a:pt x="25" y="110"/>
                      <a:pt x="25" y="1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3" name="Freeform 17">
                <a:extLst>
                  <a:ext uri="{FF2B5EF4-FFF2-40B4-BE49-F238E27FC236}">
                    <a16:creationId xmlns:a16="http://schemas.microsoft.com/office/drawing/2014/main" id="{B8C6D913-AB2B-4951-80B0-A7CB9DAC2511}"/>
                  </a:ext>
                </a:extLst>
              </p:cNvPr>
              <p:cNvSpPr>
                <a:spLocks noEditPoints="1"/>
              </p:cNvSpPr>
              <p:nvPr userDrawn="1"/>
            </p:nvSpPr>
            <p:spPr bwMode="auto">
              <a:xfrm>
                <a:off x="-1643" y="1835"/>
                <a:ext cx="116" cy="134"/>
              </a:xfrm>
              <a:custGeom>
                <a:avLst/>
                <a:gdLst>
                  <a:gd name="T0" fmla="*/ 22 w 77"/>
                  <a:gd name="T1" fmla="*/ 51 h 89"/>
                  <a:gd name="T2" fmla="*/ 41 w 77"/>
                  <a:gd name="T3" fmla="*/ 71 h 89"/>
                  <a:gd name="T4" fmla="*/ 61 w 77"/>
                  <a:gd name="T5" fmla="*/ 63 h 89"/>
                  <a:gd name="T6" fmla="*/ 75 w 77"/>
                  <a:gd name="T7" fmla="*/ 75 h 89"/>
                  <a:gd name="T8" fmla="*/ 41 w 77"/>
                  <a:gd name="T9" fmla="*/ 89 h 89"/>
                  <a:gd name="T10" fmla="*/ 0 w 77"/>
                  <a:gd name="T11" fmla="*/ 45 h 89"/>
                  <a:gd name="T12" fmla="*/ 41 w 77"/>
                  <a:gd name="T13" fmla="*/ 0 h 89"/>
                  <a:gd name="T14" fmla="*/ 77 w 77"/>
                  <a:gd name="T15" fmla="*/ 44 h 89"/>
                  <a:gd name="T16" fmla="*/ 77 w 77"/>
                  <a:gd name="T17" fmla="*/ 51 h 89"/>
                  <a:gd name="T18" fmla="*/ 22 w 77"/>
                  <a:gd name="T19" fmla="*/ 51 h 89"/>
                  <a:gd name="T20" fmla="*/ 40 w 77"/>
                  <a:gd name="T21" fmla="*/ 18 h 89"/>
                  <a:gd name="T22" fmla="*/ 24 w 77"/>
                  <a:gd name="T23" fmla="*/ 27 h 89"/>
                  <a:gd name="T24" fmla="*/ 22 w 77"/>
                  <a:gd name="T25" fmla="*/ 37 h 89"/>
                  <a:gd name="T26" fmla="*/ 56 w 77"/>
                  <a:gd name="T27" fmla="*/ 37 h 89"/>
                  <a:gd name="T28" fmla="*/ 40 w 77"/>
                  <a:gd name="T29" fmla="*/ 1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89">
                    <a:moveTo>
                      <a:pt x="22" y="51"/>
                    </a:moveTo>
                    <a:cubicBezTo>
                      <a:pt x="22" y="63"/>
                      <a:pt x="29" y="71"/>
                      <a:pt x="41" y="71"/>
                    </a:cubicBezTo>
                    <a:cubicBezTo>
                      <a:pt x="51" y="71"/>
                      <a:pt x="56" y="68"/>
                      <a:pt x="61" y="63"/>
                    </a:cubicBezTo>
                    <a:cubicBezTo>
                      <a:pt x="75" y="75"/>
                      <a:pt x="75" y="75"/>
                      <a:pt x="75" y="75"/>
                    </a:cubicBezTo>
                    <a:cubicBezTo>
                      <a:pt x="66" y="84"/>
                      <a:pt x="57" y="89"/>
                      <a:pt x="41" y="89"/>
                    </a:cubicBezTo>
                    <a:cubicBezTo>
                      <a:pt x="20" y="89"/>
                      <a:pt x="0" y="78"/>
                      <a:pt x="0" y="45"/>
                    </a:cubicBezTo>
                    <a:cubicBezTo>
                      <a:pt x="0" y="16"/>
                      <a:pt x="18" y="0"/>
                      <a:pt x="41" y="0"/>
                    </a:cubicBezTo>
                    <a:cubicBezTo>
                      <a:pt x="64" y="0"/>
                      <a:pt x="77" y="19"/>
                      <a:pt x="77" y="44"/>
                    </a:cubicBezTo>
                    <a:cubicBezTo>
                      <a:pt x="77" y="51"/>
                      <a:pt x="77" y="51"/>
                      <a:pt x="77" y="51"/>
                    </a:cubicBezTo>
                    <a:cubicBezTo>
                      <a:pt x="22" y="51"/>
                      <a:pt x="22" y="51"/>
                      <a:pt x="22" y="51"/>
                    </a:cubicBezTo>
                    <a:moveTo>
                      <a:pt x="40" y="18"/>
                    </a:moveTo>
                    <a:cubicBezTo>
                      <a:pt x="32" y="18"/>
                      <a:pt x="27" y="22"/>
                      <a:pt x="24" y="27"/>
                    </a:cubicBezTo>
                    <a:cubicBezTo>
                      <a:pt x="23" y="30"/>
                      <a:pt x="22" y="33"/>
                      <a:pt x="22" y="37"/>
                    </a:cubicBezTo>
                    <a:cubicBezTo>
                      <a:pt x="56" y="37"/>
                      <a:pt x="56" y="37"/>
                      <a:pt x="56" y="37"/>
                    </a:cubicBezTo>
                    <a:cubicBezTo>
                      <a:pt x="55" y="27"/>
                      <a:pt x="51" y="18"/>
                      <a:pt x="4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4" name="Freeform 18">
                <a:extLst>
                  <a:ext uri="{FF2B5EF4-FFF2-40B4-BE49-F238E27FC236}">
                    <a16:creationId xmlns:a16="http://schemas.microsoft.com/office/drawing/2014/main" id="{9CF4033B-D01F-4BC3-994B-C400FC5643A1}"/>
                  </a:ext>
                </a:extLst>
              </p:cNvPr>
              <p:cNvSpPr>
                <a:spLocks/>
              </p:cNvSpPr>
              <p:nvPr userDrawn="1"/>
            </p:nvSpPr>
            <p:spPr bwMode="auto">
              <a:xfrm>
                <a:off x="-1839" y="1838"/>
                <a:ext cx="105" cy="130"/>
              </a:xfrm>
              <a:custGeom>
                <a:avLst/>
                <a:gdLst>
                  <a:gd name="T0" fmla="*/ 39 w 70"/>
                  <a:gd name="T1" fmla="*/ 17 h 86"/>
                  <a:gd name="T2" fmla="*/ 48 w 70"/>
                  <a:gd name="T3" fmla="*/ 25 h 86"/>
                  <a:gd name="T4" fmla="*/ 48 w 70"/>
                  <a:gd name="T5" fmla="*/ 86 h 86"/>
                  <a:gd name="T6" fmla="*/ 70 w 70"/>
                  <a:gd name="T7" fmla="*/ 86 h 86"/>
                  <a:gd name="T8" fmla="*/ 70 w 70"/>
                  <a:gd name="T9" fmla="*/ 25 h 86"/>
                  <a:gd name="T10" fmla="*/ 45 w 70"/>
                  <a:gd name="T11" fmla="*/ 0 h 86"/>
                  <a:gd name="T12" fmla="*/ 0 w 70"/>
                  <a:gd name="T13" fmla="*/ 0 h 86"/>
                  <a:gd name="T14" fmla="*/ 0 w 70"/>
                  <a:gd name="T15" fmla="*/ 86 h 86"/>
                  <a:gd name="T16" fmla="*/ 21 w 70"/>
                  <a:gd name="T17" fmla="*/ 86 h 86"/>
                  <a:gd name="T18" fmla="*/ 21 w 70"/>
                  <a:gd name="T19" fmla="*/ 17 h 86"/>
                  <a:gd name="T20" fmla="*/ 39 w 70"/>
                  <a:gd name="T21" fmla="*/ 1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86">
                    <a:moveTo>
                      <a:pt x="39" y="17"/>
                    </a:moveTo>
                    <a:cubicBezTo>
                      <a:pt x="46" y="17"/>
                      <a:pt x="48" y="20"/>
                      <a:pt x="48" y="25"/>
                    </a:cubicBezTo>
                    <a:cubicBezTo>
                      <a:pt x="48" y="86"/>
                      <a:pt x="48" y="86"/>
                      <a:pt x="48" y="86"/>
                    </a:cubicBezTo>
                    <a:cubicBezTo>
                      <a:pt x="70" y="86"/>
                      <a:pt x="70" y="86"/>
                      <a:pt x="70" y="86"/>
                    </a:cubicBezTo>
                    <a:cubicBezTo>
                      <a:pt x="70" y="25"/>
                      <a:pt x="70" y="25"/>
                      <a:pt x="70" y="25"/>
                    </a:cubicBezTo>
                    <a:cubicBezTo>
                      <a:pt x="70" y="13"/>
                      <a:pt x="64" y="0"/>
                      <a:pt x="45" y="0"/>
                    </a:cubicBezTo>
                    <a:cubicBezTo>
                      <a:pt x="0" y="0"/>
                      <a:pt x="0" y="0"/>
                      <a:pt x="0" y="0"/>
                    </a:cubicBezTo>
                    <a:cubicBezTo>
                      <a:pt x="0" y="86"/>
                      <a:pt x="0" y="86"/>
                      <a:pt x="0" y="86"/>
                    </a:cubicBezTo>
                    <a:cubicBezTo>
                      <a:pt x="21" y="86"/>
                      <a:pt x="21" y="86"/>
                      <a:pt x="21" y="86"/>
                    </a:cubicBezTo>
                    <a:cubicBezTo>
                      <a:pt x="21" y="17"/>
                      <a:pt x="21" y="17"/>
                      <a:pt x="21" y="17"/>
                    </a:cubicBezTo>
                    <a:lnTo>
                      <a:pt x="39"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5" name="Freeform 19">
                <a:extLst>
                  <a:ext uri="{FF2B5EF4-FFF2-40B4-BE49-F238E27FC236}">
                    <a16:creationId xmlns:a16="http://schemas.microsoft.com/office/drawing/2014/main" id="{8ECAF069-B2C9-4A67-B3A2-7AC613EAB14F}"/>
                  </a:ext>
                </a:extLst>
              </p:cNvPr>
              <p:cNvSpPr>
                <a:spLocks noEditPoints="1"/>
              </p:cNvSpPr>
              <p:nvPr userDrawn="1"/>
            </p:nvSpPr>
            <p:spPr bwMode="auto">
              <a:xfrm>
                <a:off x="-1452" y="1784"/>
                <a:ext cx="27" cy="25"/>
              </a:xfrm>
              <a:custGeom>
                <a:avLst/>
                <a:gdLst>
                  <a:gd name="T0" fmla="*/ 9 w 18"/>
                  <a:gd name="T1" fmla="*/ 17 h 17"/>
                  <a:gd name="T2" fmla="*/ 0 w 18"/>
                  <a:gd name="T3" fmla="*/ 9 h 17"/>
                  <a:gd name="T4" fmla="*/ 9 w 18"/>
                  <a:gd name="T5" fmla="*/ 0 h 17"/>
                  <a:gd name="T6" fmla="*/ 18 w 18"/>
                  <a:gd name="T7" fmla="*/ 9 h 17"/>
                  <a:gd name="T8" fmla="*/ 9 w 18"/>
                  <a:gd name="T9" fmla="*/ 17 h 17"/>
                  <a:gd name="T10" fmla="*/ 9 w 18"/>
                  <a:gd name="T11" fmla="*/ 1 h 17"/>
                  <a:gd name="T12" fmla="*/ 2 w 18"/>
                  <a:gd name="T13" fmla="*/ 9 h 17"/>
                  <a:gd name="T14" fmla="*/ 9 w 18"/>
                  <a:gd name="T15" fmla="*/ 16 h 17"/>
                  <a:gd name="T16" fmla="*/ 16 w 18"/>
                  <a:gd name="T17" fmla="*/ 9 h 17"/>
                  <a:gd name="T18" fmla="*/ 9 w 18"/>
                  <a:gd name="T19" fmla="*/ 1 h 17"/>
                  <a:gd name="T20" fmla="*/ 13 w 18"/>
                  <a:gd name="T21" fmla="*/ 14 h 17"/>
                  <a:gd name="T22" fmla="*/ 11 w 18"/>
                  <a:gd name="T23" fmla="*/ 14 h 17"/>
                  <a:gd name="T24" fmla="*/ 11 w 18"/>
                  <a:gd name="T25" fmla="*/ 14 h 17"/>
                  <a:gd name="T26" fmla="*/ 9 w 18"/>
                  <a:gd name="T27" fmla="*/ 10 h 17"/>
                  <a:gd name="T28" fmla="*/ 8 w 18"/>
                  <a:gd name="T29" fmla="*/ 10 h 17"/>
                  <a:gd name="T30" fmla="*/ 8 w 18"/>
                  <a:gd name="T31" fmla="*/ 10 h 17"/>
                  <a:gd name="T32" fmla="*/ 7 w 18"/>
                  <a:gd name="T33" fmla="*/ 10 h 17"/>
                  <a:gd name="T34" fmla="*/ 7 w 18"/>
                  <a:gd name="T35" fmla="*/ 13 h 17"/>
                  <a:gd name="T36" fmla="*/ 7 w 18"/>
                  <a:gd name="T37" fmla="*/ 14 h 17"/>
                  <a:gd name="T38" fmla="*/ 5 w 18"/>
                  <a:gd name="T39" fmla="*/ 14 h 17"/>
                  <a:gd name="T40" fmla="*/ 5 w 18"/>
                  <a:gd name="T41" fmla="*/ 13 h 17"/>
                  <a:gd name="T42" fmla="*/ 5 w 18"/>
                  <a:gd name="T43" fmla="*/ 4 h 17"/>
                  <a:gd name="T44" fmla="*/ 6 w 18"/>
                  <a:gd name="T45" fmla="*/ 3 h 17"/>
                  <a:gd name="T46" fmla="*/ 8 w 18"/>
                  <a:gd name="T47" fmla="*/ 3 h 17"/>
                  <a:gd name="T48" fmla="*/ 13 w 18"/>
                  <a:gd name="T49" fmla="*/ 6 h 17"/>
                  <a:gd name="T50" fmla="*/ 13 w 18"/>
                  <a:gd name="T51" fmla="*/ 6 h 17"/>
                  <a:gd name="T52" fmla="*/ 11 w 18"/>
                  <a:gd name="T53" fmla="*/ 9 h 17"/>
                  <a:gd name="T54" fmla="*/ 13 w 18"/>
                  <a:gd name="T55" fmla="*/ 13 h 17"/>
                  <a:gd name="T56" fmla="*/ 13 w 18"/>
                  <a:gd name="T57" fmla="*/ 13 h 17"/>
                  <a:gd name="T58" fmla="*/ 13 w 18"/>
                  <a:gd name="T59" fmla="*/ 14 h 17"/>
                  <a:gd name="T60" fmla="*/ 11 w 18"/>
                  <a:gd name="T61" fmla="*/ 6 h 17"/>
                  <a:gd name="T62" fmla="*/ 9 w 18"/>
                  <a:gd name="T63" fmla="*/ 5 h 17"/>
                  <a:gd name="T64" fmla="*/ 8 w 18"/>
                  <a:gd name="T65" fmla="*/ 5 h 17"/>
                  <a:gd name="T66" fmla="*/ 7 w 18"/>
                  <a:gd name="T67" fmla="*/ 5 h 17"/>
                  <a:gd name="T68" fmla="*/ 7 w 18"/>
                  <a:gd name="T69" fmla="*/ 8 h 17"/>
                  <a:gd name="T70" fmla="*/ 9 w 18"/>
                  <a:gd name="T71" fmla="*/ 8 h 17"/>
                  <a:gd name="T72" fmla="*/ 11 w 18"/>
                  <a:gd name="T73"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 h="17">
                    <a:moveTo>
                      <a:pt x="9" y="17"/>
                    </a:moveTo>
                    <a:cubicBezTo>
                      <a:pt x="4" y="17"/>
                      <a:pt x="0" y="13"/>
                      <a:pt x="0" y="9"/>
                    </a:cubicBezTo>
                    <a:cubicBezTo>
                      <a:pt x="0" y="4"/>
                      <a:pt x="4" y="0"/>
                      <a:pt x="9" y="0"/>
                    </a:cubicBezTo>
                    <a:cubicBezTo>
                      <a:pt x="14" y="0"/>
                      <a:pt x="18" y="4"/>
                      <a:pt x="18" y="9"/>
                    </a:cubicBezTo>
                    <a:cubicBezTo>
                      <a:pt x="18" y="13"/>
                      <a:pt x="14" y="17"/>
                      <a:pt x="9" y="17"/>
                    </a:cubicBezTo>
                    <a:close/>
                    <a:moveTo>
                      <a:pt x="9" y="1"/>
                    </a:moveTo>
                    <a:cubicBezTo>
                      <a:pt x="5" y="1"/>
                      <a:pt x="2" y="5"/>
                      <a:pt x="2" y="9"/>
                    </a:cubicBezTo>
                    <a:cubicBezTo>
                      <a:pt x="2" y="13"/>
                      <a:pt x="5" y="16"/>
                      <a:pt x="9" y="16"/>
                    </a:cubicBezTo>
                    <a:cubicBezTo>
                      <a:pt x="13" y="16"/>
                      <a:pt x="16" y="13"/>
                      <a:pt x="16" y="9"/>
                    </a:cubicBezTo>
                    <a:cubicBezTo>
                      <a:pt x="16" y="5"/>
                      <a:pt x="13" y="1"/>
                      <a:pt x="9" y="1"/>
                    </a:cubicBezTo>
                    <a:close/>
                    <a:moveTo>
                      <a:pt x="13" y="14"/>
                    </a:moveTo>
                    <a:cubicBezTo>
                      <a:pt x="11" y="14"/>
                      <a:pt x="11" y="14"/>
                      <a:pt x="11" y="14"/>
                    </a:cubicBezTo>
                    <a:cubicBezTo>
                      <a:pt x="11" y="14"/>
                      <a:pt x="11" y="14"/>
                      <a:pt x="11" y="14"/>
                    </a:cubicBezTo>
                    <a:cubicBezTo>
                      <a:pt x="9" y="10"/>
                      <a:pt x="9" y="10"/>
                      <a:pt x="9" y="10"/>
                    </a:cubicBezTo>
                    <a:cubicBezTo>
                      <a:pt x="8" y="10"/>
                      <a:pt x="8" y="10"/>
                      <a:pt x="8" y="10"/>
                    </a:cubicBezTo>
                    <a:cubicBezTo>
                      <a:pt x="8" y="10"/>
                      <a:pt x="8" y="10"/>
                      <a:pt x="8" y="10"/>
                    </a:cubicBezTo>
                    <a:cubicBezTo>
                      <a:pt x="7" y="10"/>
                      <a:pt x="7" y="10"/>
                      <a:pt x="7" y="10"/>
                    </a:cubicBezTo>
                    <a:cubicBezTo>
                      <a:pt x="7" y="13"/>
                      <a:pt x="7" y="13"/>
                      <a:pt x="7" y="13"/>
                    </a:cubicBezTo>
                    <a:cubicBezTo>
                      <a:pt x="7" y="14"/>
                      <a:pt x="7" y="14"/>
                      <a:pt x="7" y="14"/>
                    </a:cubicBezTo>
                    <a:cubicBezTo>
                      <a:pt x="5" y="14"/>
                      <a:pt x="5" y="14"/>
                      <a:pt x="5" y="14"/>
                    </a:cubicBezTo>
                    <a:cubicBezTo>
                      <a:pt x="5" y="14"/>
                      <a:pt x="5" y="14"/>
                      <a:pt x="5" y="13"/>
                    </a:cubicBezTo>
                    <a:cubicBezTo>
                      <a:pt x="5" y="4"/>
                      <a:pt x="5" y="4"/>
                      <a:pt x="5" y="4"/>
                    </a:cubicBezTo>
                    <a:cubicBezTo>
                      <a:pt x="5" y="3"/>
                      <a:pt x="5" y="3"/>
                      <a:pt x="6" y="3"/>
                    </a:cubicBezTo>
                    <a:cubicBezTo>
                      <a:pt x="6" y="3"/>
                      <a:pt x="8" y="3"/>
                      <a:pt x="8" y="3"/>
                    </a:cubicBezTo>
                    <a:cubicBezTo>
                      <a:pt x="11" y="3"/>
                      <a:pt x="13" y="4"/>
                      <a:pt x="13" y="6"/>
                    </a:cubicBezTo>
                    <a:cubicBezTo>
                      <a:pt x="13" y="6"/>
                      <a:pt x="13" y="6"/>
                      <a:pt x="13" y="6"/>
                    </a:cubicBezTo>
                    <a:cubicBezTo>
                      <a:pt x="13" y="8"/>
                      <a:pt x="12" y="9"/>
                      <a:pt x="11" y="9"/>
                    </a:cubicBezTo>
                    <a:cubicBezTo>
                      <a:pt x="13" y="13"/>
                      <a:pt x="13" y="13"/>
                      <a:pt x="13" y="13"/>
                    </a:cubicBezTo>
                    <a:cubicBezTo>
                      <a:pt x="13" y="13"/>
                      <a:pt x="13" y="13"/>
                      <a:pt x="13" y="13"/>
                    </a:cubicBezTo>
                    <a:cubicBezTo>
                      <a:pt x="13" y="14"/>
                      <a:pt x="13" y="14"/>
                      <a:pt x="13" y="14"/>
                    </a:cubicBezTo>
                    <a:close/>
                    <a:moveTo>
                      <a:pt x="11" y="6"/>
                    </a:moveTo>
                    <a:cubicBezTo>
                      <a:pt x="11" y="5"/>
                      <a:pt x="10" y="5"/>
                      <a:pt x="9" y="5"/>
                    </a:cubicBezTo>
                    <a:cubicBezTo>
                      <a:pt x="8" y="5"/>
                      <a:pt x="8" y="5"/>
                      <a:pt x="8" y="5"/>
                    </a:cubicBezTo>
                    <a:cubicBezTo>
                      <a:pt x="7" y="5"/>
                      <a:pt x="7" y="5"/>
                      <a:pt x="7" y="5"/>
                    </a:cubicBezTo>
                    <a:cubicBezTo>
                      <a:pt x="7" y="8"/>
                      <a:pt x="7" y="8"/>
                      <a:pt x="7" y="8"/>
                    </a:cubicBezTo>
                    <a:cubicBezTo>
                      <a:pt x="7" y="8"/>
                      <a:pt x="8" y="8"/>
                      <a:pt x="9" y="8"/>
                    </a:cubicBezTo>
                    <a:cubicBezTo>
                      <a:pt x="10" y="8"/>
                      <a:pt x="11" y="7"/>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grpSp>
    </p:spTree>
    <p:extLst>
      <p:ext uri="{BB962C8B-B14F-4D97-AF65-F5344CB8AC3E}">
        <p14:creationId xmlns:p14="http://schemas.microsoft.com/office/powerpoint/2010/main" val="302822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Event Title 4">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66AC45F4-E0C7-4A16-8321-440D3B73FD55}"/>
              </a:ext>
            </a:extLst>
          </p:cNvPr>
          <p:cNvGrpSpPr/>
          <p:nvPr userDrawn="1"/>
        </p:nvGrpSpPr>
        <p:grpSpPr>
          <a:xfrm>
            <a:off x="1" y="-4580"/>
            <a:ext cx="12192000" cy="6862580"/>
            <a:chOff x="1" y="-4671"/>
            <a:chExt cx="12436475" cy="6999196"/>
          </a:xfrm>
        </p:grpSpPr>
        <p:pic>
          <p:nvPicPr>
            <p:cNvPr id="27" name="Picture 26">
              <a:extLst>
                <a:ext uri="{FF2B5EF4-FFF2-40B4-BE49-F238E27FC236}">
                  <a16:creationId xmlns:a16="http://schemas.microsoft.com/office/drawing/2014/main" id="{75000CD7-2C63-48F5-8286-8F61384E76B3}"/>
                </a:ext>
              </a:extLst>
            </p:cNvPr>
            <p:cNvPicPr>
              <a:picLocks noChangeAspect="1"/>
            </p:cNvPicPr>
            <p:nvPr userDrawn="1"/>
          </p:nvPicPr>
          <p:blipFill rotWithShape="1">
            <a:blip r:embed="rId2"/>
            <a:srcRect l="25824" t="28343" r="34608" b="36240"/>
            <a:stretch/>
          </p:blipFill>
          <p:spPr>
            <a:xfrm>
              <a:off x="714734" y="0"/>
              <a:ext cx="11721742" cy="6994525"/>
            </a:xfrm>
            <a:prstGeom prst="rect">
              <a:avLst/>
            </a:prstGeom>
          </p:spPr>
        </p:pic>
        <p:sp>
          <p:nvSpPr>
            <p:cNvPr id="28" name="Rectangle 27">
              <a:extLst>
                <a:ext uri="{FF2B5EF4-FFF2-40B4-BE49-F238E27FC236}">
                  <a16:creationId xmlns:a16="http://schemas.microsoft.com/office/drawing/2014/main" id="{6F598196-67B2-43E7-8B93-C3AF92FB0278}"/>
                </a:ext>
              </a:extLst>
            </p:cNvPr>
            <p:cNvSpPr/>
            <p:nvPr userDrawn="1"/>
          </p:nvSpPr>
          <p:spPr bwMode="auto">
            <a:xfrm rot="16200000">
              <a:off x="690789" y="-695459"/>
              <a:ext cx="6999193" cy="8380769"/>
            </a:xfrm>
            <a:prstGeom prst="rect">
              <a:avLst/>
            </a:prstGeom>
            <a:gradFill flip="none" rotWithShape="1">
              <a:gsLst>
                <a:gs pos="29000">
                  <a:schemeClr val="bg1">
                    <a:lumMod val="95000"/>
                    <a:alpha val="83000"/>
                  </a:schemeClr>
                </a:gs>
                <a:gs pos="100000">
                  <a:schemeClr val="bg1">
                    <a:lumMod val="9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Rectangle 1">
            <a:extLst>
              <a:ext uri="{FF2B5EF4-FFF2-40B4-BE49-F238E27FC236}">
                <a16:creationId xmlns:a16="http://schemas.microsoft.com/office/drawing/2014/main" id="{BC5CAA13-3612-4E2F-91DD-D6530C2DE0D6}"/>
              </a:ext>
            </a:extLst>
          </p:cNvPr>
          <p:cNvSpPr/>
          <p:nvPr userDrawn="1"/>
        </p:nvSpPr>
        <p:spPr bwMode="auto">
          <a:xfrm>
            <a:off x="-10894" y="0"/>
            <a:ext cx="12202896" cy="6479527"/>
          </a:xfrm>
          <a:prstGeom prst="rect">
            <a:avLst/>
          </a:prstGeom>
          <a:gradFill flip="none" rotWithShape="1">
            <a:gsLst>
              <a:gs pos="0">
                <a:schemeClr val="tx2">
                  <a:alpha val="70000"/>
                </a:schemeClr>
              </a:gs>
              <a:gs pos="100000">
                <a:srgbClr val="161616">
                  <a:alpha val="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a:extLst>
              <a:ext uri="{FF2B5EF4-FFF2-40B4-BE49-F238E27FC236}">
                <a16:creationId xmlns:a16="http://schemas.microsoft.com/office/drawing/2014/main" id="{5AF8CECB-DE37-40E8-87D5-1D2204420BC5}"/>
              </a:ext>
            </a:extLst>
          </p:cNvPr>
          <p:cNvSpPr/>
          <p:nvPr userDrawn="1"/>
        </p:nvSpPr>
        <p:spPr bwMode="auto">
          <a:xfrm rot="16200000">
            <a:off x="1433450" y="-1454059"/>
            <a:ext cx="6862577" cy="9761537"/>
          </a:xfrm>
          <a:prstGeom prst="rect">
            <a:avLst/>
          </a:prstGeom>
          <a:gradFill flip="none" rotWithShape="1">
            <a:gsLst>
              <a:gs pos="0">
                <a:schemeClr val="tx2">
                  <a:alpha val="16000"/>
                </a:schemeClr>
              </a:gs>
              <a:gs pos="100000">
                <a:srgbClr val="161616">
                  <a:alpha val="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44">
            <a:extLst>
              <a:ext uri="{FF2B5EF4-FFF2-40B4-BE49-F238E27FC236}">
                <a16:creationId xmlns:a16="http://schemas.microsoft.com/office/drawing/2014/main" id="{742C57A1-3744-47B3-BAF1-65364440AC7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725051" y="328182"/>
            <a:ext cx="1396512" cy="299195"/>
          </a:xfrm>
          <a:prstGeom prst="rect">
            <a:avLst/>
          </a:prstGeom>
        </p:spPr>
      </p:pic>
      <p:sp>
        <p:nvSpPr>
          <p:cNvPr id="22" name="Text Placeholder 6"/>
          <p:cNvSpPr>
            <a:spLocks noGrp="1"/>
          </p:cNvSpPr>
          <p:nvPr>
            <p:ph type="body" sz="quarter" idx="12" hasCustomPrompt="1"/>
          </p:nvPr>
        </p:nvSpPr>
        <p:spPr>
          <a:xfrm>
            <a:off x="513834" y="4193539"/>
            <a:ext cx="5507464" cy="1019980"/>
          </a:xfrm>
        </p:spPr>
        <p:txBody>
          <a:bodyPr/>
          <a:lstStyle>
            <a:lvl1pPr marL="0" indent="0">
              <a:buNone/>
              <a:defRPr sz="2353">
                <a:solidFill>
                  <a:schemeClr val="bg1"/>
                </a:solidFill>
                <a:latin typeface="Segoe Pro SemiLight" panose="020B0402040204020203" pitchFamily="34" charset="0"/>
              </a:defRPr>
            </a:lvl1pPr>
            <a:lvl5pPr>
              <a:defRPr/>
            </a:lvl5pPr>
          </a:lstStyle>
          <a:p>
            <a:pPr lvl="0"/>
            <a:r>
              <a:rPr lang="en-US"/>
              <a:t>Speaker Name</a:t>
            </a:r>
          </a:p>
          <a:p>
            <a:pPr lvl="0"/>
            <a:r>
              <a:rPr lang="en-US"/>
              <a:t>Date</a:t>
            </a:r>
          </a:p>
        </p:txBody>
      </p:sp>
      <p:sp>
        <p:nvSpPr>
          <p:cNvPr id="23" name="Text Placeholder 6"/>
          <p:cNvSpPr>
            <a:spLocks noGrp="1"/>
          </p:cNvSpPr>
          <p:nvPr>
            <p:ph type="body" sz="quarter" idx="13" hasCustomPrompt="1"/>
          </p:nvPr>
        </p:nvSpPr>
        <p:spPr>
          <a:xfrm>
            <a:off x="498022" y="3078256"/>
            <a:ext cx="5528383" cy="827791"/>
          </a:xfrm>
        </p:spPr>
        <p:txBody>
          <a:bodyPr anchor="b"/>
          <a:lstStyle>
            <a:lvl1pPr marL="0" indent="0">
              <a:buNone/>
              <a:defRPr lang="en-US" sz="3921" kern="1200" spc="0" baseline="0" dirty="0">
                <a:solidFill>
                  <a:schemeClr val="bg1"/>
                </a:solidFill>
                <a:latin typeface="Segoe Pro SemiLight" panose="020B0402040204020203" pitchFamily="34" charset="0"/>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a:t>Presentation Title Here</a:t>
            </a:r>
          </a:p>
        </p:txBody>
      </p:sp>
      <p:grpSp>
        <p:nvGrpSpPr>
          <p:cNvPr id="29" name="Group 28">
            <a:extLst>
              <a:ext uri="{FF2B5EF4-FFF2-40B4-BE49-F238E27FC236}">
                <a16:creationId xmlns:a16="http://schemas.microsoft.com/office/drawing/2014/main" id="{867105EA-D47B-454E-B888-170DC58B2119}"/>
              </a:ext>
            </a:extLst>
          </p:cNvPr>
          <p:cNvGrpSpPr/>
          <p:nvPr userDrawn="1"/>
        </p:nvGrpSpPr>
        <p:grpSpPr>
          <a:xfrm>
            <a:off x="725568" y="1453504"/>
            <a:ext cx="3290395" cy="661927"/>
            <a:chOff x="675949" y="-2237791"/>
            <a:chExt cx="3356374" cy="675104"/>
          </a:xfrm>
          <a:solidFill>
            <a:schemeClr val="bg1"/>
          </a:solidFill>
        </p:grpSpPr>
        <p:sp>
          <p:nvSpPr>
            <p:cNvPr id="30" name="TextBox 29">
              <a:extLst>
                <a:ext uri="{FF2B5EF4-FFF2-40B4-BE49-F238E27FC236}">
                  <a16:creationId xmlns:a16="http://schemas.microsoft.com/office/drawing/2014/main" id="{0B8F52C0-7F1B-421D-9F41-3A359EBB36DD}"/>
                </a:ext>
              </a:extLst>
            </p:cNvPr>
            <p:cNvSpPr txBox="1"/>
            <p:nvPr userDrawn="1"/>
          </p:nvSpPr>
          <p:spPr>
            <a:xfrm>
              <a:off x="675949" y="-2085391"/>
              <a:ext cx="3356374" cy="522704"/>
            </a:xfrm>
            <a:prstGeom prst="rect">
              <a:avLst/>
            </a:prstGeom>
            <a:noFill/>
          </p:spPr>
          <p:txBody>
            <a:bodyPr wrap="square" lIns="0" tIns="0" rIns="0" bIns="0" rtlCol="0">
              <a:noAutofit/>
            </a:bodyPr>
            <a:lstStyle/>
            <a:p>
              <a:pPr>
                <a:lnSpc>
                  <a:spcPct val="90000"/>
                </a:lnSpc>
                <a:spcAft>
                  <a:spcPts val="588"/>
                </a:spcAft>
              </a:pPr>
              <a:r>
                <a:rPr lang="en-US" sz="1765" b="0">
                  <a:solidFill>
                    <a:schemeClr val="bg1"/>
                  </a:solidFill>
                  <a:latin typeface="Segoe Pro Semibold" panose="020B0702040504020203" pitchFamily="34" charset="0"/>
                  <a:cs typeface="Segoe UI Semibold" panose="020B0702040204020203" pitchFamily="34" charset="0"/>
                </a:rPr>
                <a:t>Azure. Cloud for all.</a:t>
              </a:r>
            </a:p>
          </p:txBody>
        </p:sp>
        <p:grpSp>
          <p:nvGrpSpPr>
            <p:cNvPr id="31" name="Group 4">
              <a:extLst>
                <a:ext uri="{FF2B5EF4-FFF2-40B4-BE49-F238E27FC236}">
                  <a16:creationId xmlns:a16="http://schemas.microsoft.com/office/drawing/2014/main" id="{CEB1AA90-34AE-414D-870F-5594C274215B}"/>
                </a:ext>
              </a:extLst>
            </p:cNvPr>
            <p:cNvGrpSpPr>
              <a:grpSpLocks noChangeAspect="1"/>
            </p:cNvGrpSpPr>
            <p:nvPr userDrawn="1"/>
          </p:nvGrpSpPr>
          <p:grpSpPr bwMode="auto">
            <a:xfrm>
              <a:off x="2807041" y="-2237791"/>
              <a:ext cx="435562" cy="365691"/>
              <a:chOff x="-1986" y="395"/>
              <a:chExt cx="1440" cy="1209"/>
            </a:xfrm>
            <a:grpFill/>
          </p:grpSpPr>
          <p:sp>
            <p:nvSpPr>
              <p:cNvPr id="32" name="Freeform 5">
                <a:extLst>
                  <a:ext uri="{FF2B5EF4-FFF2-40B4-BE49-F238E27FC236}">
                    <a16:creationId xmlns:a16="http://schemas.microsoft.com/office/drawing/2014/main" id="{AA1E3F9B-0C99-41C2-AB5F-2EAB15B27A40}"/>
                  </a:ext>
                </a:extLst>
              </p:cNvPr>
              <p:cNvSpPr>
                <a:spLocks/>
              </p:cNvSpPr>
              <p:nvPr userDrawn="1"/>
            </p:nvSpPr>
            <p:spPr bwMode="auto">
              <a:xfrm>
                <a:off x="-1986" y="395"/>
                <a:ext cx="853" cy="1092"/>
              </a:xfrm>
              <a:custGeom>
                <a:avLst/>
                <a:gdLst>
                  <a:gd name="T0" fmla="*/ 325 w 853"/>
                  <a:gd name="T1" fmla="*/ 1054 h 1092"/>
                  <a:gd name="T2" fmla="*/ 0 w 853"/>
                  <a:gd name="T3" fmla="*/ 1092 h 1092"/>
                  <a:gd name="T4" fmla="*/ 364 w 853"/>
                  <a:gd name="T5" fmla="*/ 444 h 1092"/>
                  <a:gd name="T6" fmla="*/ 853 w 853"/>
                  <a:gd name="T7" fmla="*/ 0 h 1092"/>
                  <a:gd name="T8" fmla="*/ 325 w 853"/>
                  <a:gd name="T9" fmla="*/ 1054 h 1092"/>
                </a:gdLst>
                <a:ahLst/>
                <a:cxnLst>
                  <a:cxn ang="0">
                    <a:pos x="T0" y="T1"/>
                  </a:cxn>
                  <a:cxn ang="0">
                    <a:pos x="T2" y="T3"/>
                  </a:cxn>
                  <a:cxn ang="0">
                    <a:pos x="T4" y="T5"/>
                  </a:cxn>
                  <a:cxn ang="0">
                    <a:pos x="T6" y="T7"/>
                  </a:cxn>
                  <a:cxn ang="0">
                    <a:pos x="T8" y="T9"/>
                  </a:cxn>
                </a:cxnLst>
                <a:rect l="0" t="0" r="r" b="b"/>
                <a:pathLst>
                  <a:path w="853" h="1092">
                    <a:moveTo>
                      <a:pt x="325" y="1054"/>
                    </a:moveTo>
                    <a:lnTo>
                      <a:pt x="0" y="1092"/>
                    </a:lnTo>
                    <a:lnTo>
                      <a:pt x="364" y="444"/>
                    </a:lnTo>
                    <a:lnTo>
                      <a:pt x="853" y="0"/>
                    </a:lnTo>
                    <a:lnTo>
                      <a:pt x="325" y="10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3" name="Freeform 6">
                <a:extLst>
                  <a:ext uri="{FF2B5EF4-FFF2-40B4-BE49-F238E27FC236}">
                    <a16:creationId xmlns:a16="http://schemas.microsoft.com/office/drawing/2014/main" id="{DF9C7FAA-14A0-4935-B4C2-410FA759D7C2}"/>
                  </a:ext>
                </a:extLst>
              </p:cNvPr>
              <p:cNvSpPr>
                <a:spLocks/>
              </p:cNvSpPr>
              <p:nvPr userDrawn="1"/>
            </p:nvSpPr>
            <p:spPr bwMode="auto">
              <a:xfrm>
                <a:off x="-1610" y="570"/>
                <a:ext cx="1064" cy="1034"/>
              </a:xfrm>
              <a:custGeom>
                <a:avLst/>
                <a:gdLst>
                  <a:gd name="T0" fmla="*/ 1064 w 1064"/>
                  <a:gd name="T1" fmla="*/ 1034 h 1034"/>
                  <a:gd name="T2" fmla="*/ 0 w 1064"/>
                  <a:gd name="T3" fmla="*/ 1023 h 1034"/>
                  <a:gd name="T4" fmla="*/ 697 w 1064"/>
                  <a:gd name="T5" fmla="*/ 937 h 1034"/>
                  <a:gd name="T6" fmla="*/ 306 w 1064"/>
                  <a:gd name="T7" fmla="*/ 466 h 1034"/>
                  <a:gd name="T8" fmla="*/ 527 w 1064"/>
                  <a:gd name="T9" fmla="*/ 0 h 1034"/>
                  <a:gd name="T10" fmla="*/ 1064 w 1064"/>
                  <a:gd name="T11" fmla="*/ 1034 h 1034"/>
                </a:gdLst>
                <a:ahLst/>
                <a:cxnLst>
                  <a:cxn ang="0">
                    <a:pos x="T0" y="T1"/>
                  </a:cxn>
                  <a:cxn ang="0">
                    <a:pos x="T2" y="T3"/>
                  </a:cxn>
                  <a:cxn ang="0">
                    <a:pos x="T4" y="T5"/>
                  </a:cxn>
                  <a:cxn ang="0">
                    <a:pos x="T6" y="T7"/>
                  </a:cxn>
                  <a:cxn ang="0">
                    <a:pos x="T8" y="T9"/>
                  </a:cxn>
                  <a:cxn ang="0">
                    <a:pos x="T10" y="T11"/>
                  </a:cxn>
                </a:cxnLst>
                <a:rect l="0" t="0" r="r" b="b"/>
                <a:pathLst>
                  <a:path w="1064" h="1034">
                    <a:moveTo>
                      <a:pt x="1064" y="1034"/>
                    </a:moveTo>
                    <a:lnTo>
                      <a:pt x="0" y="1023"/>
                    </a:lnTo>
                    <a:lnTo>
                      <a:pt x="697" y="937"/>
                    </a:lnTo>
                    <a:lnTo>
                      <a:pt x="306" y="466"/>
                    </a:lnTo>
                    <a:lnTo>
                      <a:pt x="527" y="0"/>
                    </a:lnTo>
                    <a:lnTo>
                      <a:pt x="1064" y="10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grpSp>
      <p:grpSp>
        <p:nvGrpSpPr>
          <p:cNvPr id="63" name="Group 62">
            <a:extLst>
              <a:ext uri="{FF2B5EF4-FFF2-40B4-BE49-F238E27FC236}">
                <a16:creationId xmlns:a16="http://schemas.microsoft.com/office/drawing/2014/main" id="{1BB94050-7987-4D14-8609-D1824FCBE409}"/>
              </a:ext>
            </a:extLst>
          </p:cNvPr>
          <p:cNvGrpSpPr/>
          <p:nvPr userDrawn="1"/>
        </p:nvGrpSpPr>
        <p:grpSpPr>
          <a:xfrm>
            <a:off x="662662" y="6045671"/>
            <a:ext cx="3597090" cy="610807"/>
            <a:chOff x="675949" y="-982496"/>
            <a:chExt cx="3669219" cy="622967"/>
          </a:xfrm>
          <a:solidFill>
            <a:schemeClr val="bg1"/>
          </a:solidFill>
        </p:grpSpPr>
        <p:sp>
          <p:nvSpPr>
            <p:cNvPr id="64" name="TextBox 63">
              <a:extLst>
                <a:ext uri="{FF2B5EF4-FFF2-40B4-BE49-F238E27FC236}">
                  <a16:creationId xmlns:a16="http://schemas.microsoft.com/office/drawing/2014/main" id="{DB970180-3DE9-49C1-9DCF-0DDC44B61275}"/>
                </a:ext>
              </a:extLst>
            </p:cNvPr>
            <p:cNvSpPr txBox="1"/>
            <p:nvPr userDrawn="1"/>
          </p:nvSpPr>
          <p:spPr>
            <a:xfrm>
              <a:off x="675949" y="-882233"/>
              <a:ext cx="3356374" cy="522704"/>
            </a:xfrm>
            <a:prstGeom prst="rect">
              <a:avLst/>
            </a:prstGeom>
            <a:noFill/>
          </p:spPr>
          <p:txBody>
            <a:bodyPr wrap="square" lIns="0" tIns="0" rIns="0" bIns="0" rtlCol="0">
              <a:noAutofit/>
            </a:bodyPr>
            <a:lstStyle/>
            <a:p>
              <a:pPr>
                <a:lnSpc>
                  <a:spcPct val="90000"/>
                </a:lnSpc>
                <a:spcAft>
                  <a:spcPts val="588"/>
                </a:spcAft>
              </a:pPr>
              <a:r>
                <a:rPr lang="en-US" sz="1765" b="0">
                  <a:solidFill>
                    <a:schemeClr val="bg1"/>
                  </a:solidFill>
                  <a:latin typeface="Segoe Pro Semibold" panose="020B0702040504020203" pitchFamily="34" charset="0"/>
                  <a:cs typeface="Segoe UI Semibold" panose="020B0702040204020203" pitchFamily="34" charset="0"/>
                </a:rPr>
                <a:t>Delivered in partnership with </a:t>
              </a:r>
            </a:p>
          </p:txBody>
        </p:sp>
        <p:grpSp>
          <p:nvGrpSpPr>
            <p:cNvPr id="65" name="Group 9">
              <a:extLst>
                <a:ext uri="{FF2B5EF4-FFF2-40B4-BE49-F238E27FC236}">
                  <a16:creationId xmlns:a16="http://schemas.microsoft.com/office/drawing/2014/main" id="{512E7B97-2060-4829-9B21-91BD4835BEB7}"/>
                </a:ext>
              </a:extLst>
            </p:cNvPr>
            <p:cNvGrpSpPr>
              <a:grpSpLocks noChangeAspect="1"/>
            </p:cNvGrpSpPr>
            <p:nvPr userDrawn="1"/>
          </p:nvGrpSpPr>
          <p:grpSpPr bwMode="auto">
            <a:xfrm>
              <a:off x="3719478" y="-982496"/>
              <a:ext cx="625690" cy="442493"/>
              <a:chOff x="-2008" y="1649"/>
              <a:chExt cx="666" cy="471"/>
            </a:xfrm>
            <a:grpFill/>
          </p:grpSpPr>
          <p:sp>
            <p:nvSpPr>
              <p:cNvPr id="66" name="Freeform 12">
                <a:extLst>
                  <a:ext uri="{FF2B5EF4-FFF2-40B4-BE49-F238E27FC236}">
                    <a16:creationId xmlns:a16="http://schemas.microsoft.com/office/drawing/2014/main" id="{5FC90B01-5A11-49A7-A25B-E221F0675443}"/>
                  </a:ext>
                </a:extLst>
              </p:cNvPr>
              <p:cNvSpPr>
                <a:spLocks noEditPoints="1"/>
              </p:cNvSpPr>
              <p:nvPr userDrawn="1"/>
            </p:nvSpPr>
            <p:spPr bwMode="auto">
              <a:xfrm>
                <a:off x="-2008" y="1649"/>
                <a:ext cx="666" cy="471"/>
              </a:xfrm>
              <a:custGeom>
                <a:avLst/>
                <a:gdLst>
                  <a:gd name="T0" fmla="*/ 210 w 442"/>
                  <a:gd name="T1" fmla="*/ 273 h 312"/>
                  <a:gd name="T2" fmla="*/ 26 w 442"/>
                  <a:gd name="T3" fmla="*/ 203 h 312"/>
                  <a:gd name="T4" fmla="*/ 55 w 442"/>
                  <a:gd name="T5" fmla="*/ 115 h 312"/>
                  <a:gd name="T6" fmla="*/ 55 w 442"/>
                  <a:gd name="T7" fmla="*/ 104 h 312"/>
                  <a:gd name="T8" fmla="*/ 11 w 442"/>
                  <a:gd name="T9" fmla="*/ 220 h 312"/>
                  <a:gd name="T10" fmla="*/ 215 w 442"/>
                  <a:gd name="T11" fmla="*/ 301 h 312"/>
                  <a:gd name="T12" fmla="*/ 361 w 442"/>
                  <a:gd name="T13" fmla="*/ 260 h 312"/>
                  <a:gd name="T14" fmla="*/ 361 w 442"/>
                  <a:gd name="T15" fmla="*/ 227 h 312"/>
                  <a:gd name="T16" fmla="*/ 210 w 442"/>
                  <a:gd name="T17" fmla="*/ 273 h 312"/>
                  <a:gd name="T18" fmla="*/ 431 w 442"/>
                  <a:gd name="T19" fmla="*/ 103 h 312"/>
                  <a:gd name="T20" fmla="*/ 101 w 442"/>
                  <a:gd name="T21" fmla="*/ 74 h 312"/>
                  <a:gd name="T22" fmla="*/ 101 w 442"/>
                  <a:gd name="T23" fmla="*/ 82 h 312"/>
                  <a:gd name="T24" fmla="*/ 410 w 442"/>
                  <a:gd name="T25" fmla="*/ 109 h 312"/>
                  <a:gd name="T26" fmla="*/ 369 w 442"/>
                  <a:gd name="T27" fmla="*/ 187 h 312"/>
                  <a:gd name="T28" fmla="*/ 369 w 442"/>
                  <a:gd name="T29" fmla="*/ 211 h 312"/>
                  <a:gd name="T30" fmla="*/ 431 w 442"/>
                  <a:gd name="T31" fmla="*/ 10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2" h="312">
                    <a:moveTo>
                      <a:pt x="210" y="273"/>
                    </a:moveTo>
                    <a:cubicBezTo>
                      <a:pt x="126" y="281"/>
                      <a:pt x="39" y="269"/>
                      <a:pt x="26" y="203"/>
                    </a:cubicBezTo>
                    <a:cubicBezTo>
                      <a:pt x="20" y="171"/>
                      <a:pt x="35" y="136"/>
                      <a:pt x="55" y="115"/>
                    </a:cubicBezTo>
                    <a:cubicBezTo>
                      <a:pt x="55" y="104"/>
                      <a:pt x="55" y="104"/>
                      <a:pt x="55" y="104"/>
                    </a:cubicBezTo>
                    <a:cubicBezTo>
                      <a:pt x="19" y="135"/>
                      <a:pt x="0" y="174"/>
                      <a:pt x="11" y="220"/>
                    </a:cubicBezTo>
                    <a:cubicBezTo>
                      <a:pt x="25" y="279"/>
                      <a:pt x="100" y="312"/>
                      <a:pt x="215" y="301"/>
                    </a:cubicBezTo>
                    <a:cubicBezTo>
                      <a:pt x="260" y="297"/>
                      <a:pt x="320" y="282"/>
                      <a:pt x="361" y="260"/>
                    </a:cubicBezTo>
                    <a:cubicBezTo>
                      <a:pt x="361" y="227"/>
                      <a:pt x="361" y="227"/>
                      <a:pt x="361" y="227"/>
                    </a:cubicBezTo>
                    <a:cubicBezTo>
                      <a:pt x="323" y="250"/>
                      <a:pt x="262" y="268"/>
                      <a:pt x="210" y="273"/>
                    </a:cubicBezTo>
                    <a:close/>
                    <a:moveTo>
                      <a:pt x="431" y="103"/>
                    </a:moveTo>
                    <a:cubicBezTo>
                      <a:pt x="411" y="6"/>
                      <a:pt x="222" y="0"/>
                      <a:pt x="101" y="74"/>
                    </a:cubicBezTo>
                    <a:cubicBezTo>
                      <a:pt x="101" y="82"/>
                      <a:pt x="101" y="82"/>
                      <a:pt x="101" y="82"/>
                    </a:cubicBezTo>
                    <a:cubicBezTo>
                      <a:pt x="222" y="19"/>
                      <a:pt x="395" y="20"/>
                      <a:pt x="410" y="109"/>
                    </a:cubicBezTo>
                    <a:cubicBezTo>
                      <a:pt x="416" y="139"/>
                      <a:pt x="399" y="170"/>
                      <a:pt x="369" y="187"/>
                    </a:cubicBezTo>
                    <a:cubicBezTo>
                      <a:pt x="369" y="211"/>
                      <a:pt x="369" y="211"/>
                      <a:pt x="369" y="211"/>
                    </a:cubicBezTo>
                    <a:cubicBezTo>
                      <a:pt x="405" y="198"/>
                      <a:pt x="442" y="155"/>
                      <a:pt x="431"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7" name="Freeform 13">
                <a:extLst>
                  <a:ext uri="{FF2B5EF4-FFF2-40B4-BE49-F238E27FC236}">
                    <a16:creationId xmlns:a16="http://schemas.microsoft.com/office/drawing/2014/main" id="{E0209833-E920-442F-B9AE-2490B002AC58}"/>
                  </a:ext>
                </a:extLst>
              </p:cNvPr>
              <p:cNvSpPr>
                <a:spLocks/>
              </p:cNvSpPr>
              <p:nvPr userDrawn="1"/>
            </p:nvSpPr>
            <p:spPr bwMode="auto">
              <a:xfrm>
                <a:off x="-1508" y="1784"/>
                <a:ext cx="34" cy="182"/>
              </a:xfrm>
              <a:custGeom>
                <a:avLst/>
                <a:gdLst>
                  <a:gd name="T0" fmla="*/ 22 w 22"/>
                  <a:gd name="T1" fmla="*/ 0 h 121"/>
                  <a:gd name="T2" fmla="*/ 0 w 22"/>
                  <a:gd name="T3" fmla="*/ 0 h 121"/>
                  <a:gd name="T4" fmla="*/ 0 w 22"/>
                  <a:gd name="T5" fmla="*/ 98 h 121"/>
                  <a:gd name="T6" fmla="*/ 22 w 22"/>
                  <a:gd name="T7" fmla="*/ 121 h 121"/>
                  <a:gd name="T8" fmla="*/ 22 w 22"/>
                  <a:gd name="T9" fmla="*/ 0 h 121"/>
                </a:gdLst>
                <a:ahLst/>
                <a:cxnLst>
                  <a:cxn ang="0">
                    <a:pos x="T0" y="T1"/>
                  </a:cxn>
                  <a:cxn ang="0">
                    <a:pos x="T2" y="T3"/>
                  </a:cxn>
                  <a:cxn ang="0">
                    <a:pos x="T4" y="T5"/>
                  </a:cxn>
                  <a:cxn ang="0">
                    <a:pos x="T6" y="T7"/>
                  </a:cxn>
                  <a:cxn ang="0">
                    <a:pos x="T8" y="T9"/>
                  </a:cxn>
                </a:cxnLst>
                <a:rect l="0" t="0" r="r" b="b"/>
                <a:pathLst>
                  <a:path w="22" h="121">
                    <a:moveTo>
                      <a:pt x="22" y="0"/>
                    </a:moveTo>
                    <a:cubicBezTo>
                      <a:pt x="0" y="0"/>
                      <a:pt x="0" y="0"/>
                      <a:pt x="0" y="0"/>
                    </a:cubicBezTo>
                    <a:cubicBezTo>
                      <a:pt x="0" y="98"/>
                      <a:pt x="0" y="98"/>
                      <a:pt x="0" y="98"/>
                    </a:cubicBezTo>
                    <a:cubicBezTo>
                      <a:pt x="0" y="109"/>
                      <a:pt x="6" y="119"/>
                      <a:pt x="22" y="121"/>
                    </a:cubicBez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0" name="Freeform 14">
                <a:extLst>
                  <a:ext uri="{FF2B5EF4-FFF2-40B4-BE49-F238E27FC236}">
                    <a16:creationId xmlns:a16="http://schemas.microsoft.com/office/drawing/2014/main" id="{5007342E-2495-4698-9E4B-337491316578}"/>
                  </a:ext>
                </a:extLst>
              </p:cNvPr>
              <p:cNvSpPr>
                <a:spLocks/>
              </p:cNvSpPr>
              <p:nvPr userDrawn="1"/>
            </p:nvSpPr>
            <p:spPr bwMode="auto">
              <a:xfrm>
                <a:off x="-1903" y="1838"/>
                <a:ext cx="33" cy="131"/>
              </a:xfrm>
              <a:custGeom>
                <a:avLst/>
                <a:gdLst>
                  <a:gd name="T0" fmla="*/ 22 w 22"/>
                  <a:gd name="T1" fmla="*/ 0 h 87"/>
                  <a:gd name="T2" fmla="*/ 0 w 22"/>
                  <a:gd name="T3" fmla="*/ 0 h 87"/>
                  <a:gd name="T4" fmla="*/ 0 w 22"/>
                  <a:gd name="T5" fmla="*/ 64 h 87"/>
                  <a:gd name="T6" fmla="*/ 22 w 22"/>
                  <a:gd name="T7" fmla="*/ 87 h 87"/>
                  <a:gd name="T8" fmla="*/ 22 w 22"/>
                  <a:gd name="T9" fmla="*/ 0 h 87"/>
                </a:gdLst>
                <a:ahLst/>
                <a:cxnLst>
                  <a:cxn ang="0">
                    <a:pos x="T0" y="T1"/>
                  </a:cxn>
                  <a:cxn ang="0">
                    <a:pos x="T2" y="T3"/>
                  </a:cxn>
                  <a:cxn ang="0">
                    <a:pos x="T4" y="T5"/>
                  </a:cxn>
                  <a:cxn ang="0">
                    <a:pos x="T6" y="T7"/>
                  </a:cxn>
                  <a:cxn ang="0">
                    <a:pos x="T8" y="T9"/>
                  </a:cxn>
                </a:cxnLst>
                <a:rect l="0" t="0" r="r" b="b"/>
                <a:pathLst>
                  <a:path w="22" h="87">
                    <a:moveTo>
                      <a:pt x="22" y="0"/>
                    </a:moveTo>
                    <a:cubicBezTo>
                      <a:pt x="0" y="0"/>
                      <a:pt x="0" y="0"/>
                      <a:pt x="0" y="0"/>
                    </a:cubicBezTo>
                    <a:cubicBezTo>
                      <a:pt x="0" y="64"/>
                      <a:pt x="0" y="64"/>
                      <a:pt x="0" y="64"/>
                    </a:cubicBezTo>
                    <a:cubicBezTo>
                      <a:pt x="0" y="75"/>
                      <a:pt x="6" y="85"/>
                      <a:pt x="22" y="87"/>
                    </a:cubicBez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1" name="Rectangle 15">
                <a:extLst>
                  <a:ext uri="{FF2B5EF4-FFF2-40B4-BE49-F238E27FC236}">
                    <a16:creationId xmlns:a16="http://schemas.microsoft.com/office/drawing/2014/main" id="{E988748A-D69F-4F63-94FF-4DFCA3483340}"/>
                  </a:ext>
                </a:extLst>
              </p:cNvPr>
              <p:cNvSpPr>
                <a:spLocks noChangeArrowheads="1"/>
              </p:cNvSpPr>
              <p:nvPr userDrawn="1"/>
            </p:nvSpPr>
            <p:spPr bwMode="auto">
              <a:xfrm>
                <a:off x="-1903" y="1788"/>
                <a:ext cx="33" cy="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2" name="Freeform 16">
                <a:extLst>
                  <a:ext uri="{FF2B5EF4-FFF2-40B4-BE49-F238E27FC236}">
                    <a16:creationId xmlns:a16="http://schemas.microsoft.com/office/drawing/2014/main" id="{21AFF7CF-A239-4CF8-A023-91E6993F5C5C}"/>
                  </a:ext>
                </a:extLst>
              </p:cNvPr>
              <p:cNvSpPr>
                <a:spLocks/>
              </p:cNvSpPr>
              <p:nvPr userDrawn="1"/>
            </p:nvSpPr>
            <p:spPr bwMode="auto">
              <a:xfrm>
                <a:off x="-1708" y="1802"/>
                <a:ext cx="57" cy="166"/>
              </a:xfrm>
              <a:custGeom>
                <a:avLst/>
                <a:gdLst>
                  <a:gd name="T0" fmla="*/ 25 w 38"/>
                  <a:gd name="T1" fmla="*/ 110 h 110"/>
                  <a:gd name="T2" fmla="*/ 0 w 38"/>
                  <a:gd name="T3" fmla="*/ 85 h 110"/>
                  <a:gd name="T4" fmla="*/ 0 w 38"/>
                  <a:gd name="T5" fmla="*/ 0 h 110"/>
                  <a:gd name="T6" fmla="*/ 21 w 38"/>
                  <a:gd name="T7" fmla="*/ 0 h 110"/>
                  <a:gd name="T8" fmla="*/ 21 w 38"/>
                  <a:gd name="T9" fmla="*/ 24 h 110"/>
                  <a:gd name="T10" fmla="*/ 38 w 38"/>
                  <a:gd name="T11" fmla="*/ 24 h 110"/>
                  <a:gd name="T12" fmla="*/ 38 w 38"/>
                  <a:gd name="T13" fmla="*/ 41 h 110"/>
                  <a:gd name="T14" fmla="*/ 21 w 38"/>
                  <a:gd name="T15" fmla="*/ 41 h 110"/>
                  <a:gd name="T16" fmla="*/ 21 w 38"/>
                  <a:gd name="T17" fmla="*/ 84 h 110"/>
                  <a:gd name="T18" fmla="*/ 29 w 38"/>
                  <a:gd name="T19" fmla="*/ 91 h 110"/>
                  <a:gd name="T20" fmla="*/ 38 w 38"/>
                  <a:gd name="T21" fmla="*/ 91 h 110"/>
                  <a:gd name="T22" fmla="*/ 38 w 38"/>
                  <a:gd name="T23" fmla="*/ 110 h 110"/>
                  <a:gd name="T24" fmla="*/ 25 w 38"/>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110">
                    <a:moveTo>
                      <a:pt x="25" y="110"/>
                    </a:moveTo>
                    <a:cubicBezTo>
                      <a:pt x="7" y="110"/>
                      <a:pt x="0" y="97"/>
                      <a:pt x="0" y="85"/>
                    </a:cubicBezTo>
                    <a:cubicBezTo>
                      <a:pt x="0" y="0"/>
                      <a:pt x="0" y="0"/>
                      <a:pt x="0" y="0"/>
                    </a:cubicBezTo>
                    <a:cubicBezTo>
                      <a:pt x="21" y="0"/>
                      <a:pt x="21" y="0"/>
                      <a:pt x="21" y="0"/>
                    </a:cubicBezTo>
                    <a:cubicBezTo>
                      <a:pt x="21" y="24"/>
                      <a:pt x="21" y="24"/>
                      <a:pt x="21" y="24"/>
                    </a:cubicBezTo>
                    <a:cubicBezTo>
                      <a:pt x="38" y="24"/>
                      <a:pt x="38" y="24"/>
                      <a:pt x="38" y="24"/>
                    </a:cubicBezTo>
                    <a:cubicBezTo>
                      <a:pt x="38" y="41"/>
                      <a:pt x="38" y="41"/>
                      <a:pt x="38" y="41"/>
                    </a:cubicBezTo>
                    <a:cubicBezTo>
                      <a:pt x="21" y="41"/>
                      <a:pt x="21" y="41"/>
                      <a:pt x="21" y="41"/>
                    </a:cubicBezTo>
                    <a:cubicBezTo>
                      <a:pt x="21" y="84"/>
                      <a:pt x="21" y="84"/>
                      <a:pt x="21" y="84"/>
                    </a:cubicBezTo>
                    <a:cubicBezTo>
                      <a:pt x="21" y="89"/>
                      <a:pt x="24" y="91"/>
                      <a:pt x="29" y="91"/>
                    </a:cubicBezTo>
                    <a:cubicBezTo>
                      <a:pt x="38" y="91"/>
                      <a:pt x="38" y="91"/>
                      <a:pt x="38" y="91"/>
                    </a:cubicBezTo>
                    <a:cubicBezTo>
                      <a:pt x="38" y="110"/>
                      <a:pt x="38" y="110"/>
                      <a:pt x="38" y="110"/>
                    </a:cubicBezTo>
                    <a:cubicBezTo>
                      <a:pt x="25" y="110"/>
                      <a:pt x="25" y="110"/>
                      <a:pt x="25" y="1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3" name="Freeform 17">
                <a:extLst>
                  <a:ext uri="{FF2B5EF4-FFF2-40B4-BE49-F238E27FC236}">
                    <a16:creationId xmlns:a16="http://schemas.microsoft.com/office/drawing/2014/main" id="{B8C6D913-AB2B-4951-80B0-A7CB9DAC2511}"/>
                  </a:ext>
                </a:extLst>
              </p:cNvPr>
              <p:cNvSpPr>
                <a:spLocks noEditPoints="1"/>
              </p:cNvSpPr>
              <p:nvPr userDrawn="1"/>
            </p:nvSpPr>
            <p:spPr bwMode="auto">
              <a:xfrm>
                <a:off x="-1643" y="1835"/>
                <a:ext cx="116" cy="134"/>
              </a:xfrm>
              <a:custGeom>
                <a:avLst/>
                <a:gdLst>
                  <a:gd name="T0" fmla="*/ 22 w 77"/>
                  <a:gd name="T1" fmla="*/ 51 h 89"/>
                  <a:gd name="T2" fmla="*/ 41 w 77"/>
                  <a:gd name="T3" fmla="*/ 71 h 89"/>
                  <a:gd name="T4" fmla="*/ 61 w 77"/>
                  <a:gd name="T5" fmla="*/ 63 h 89"/>
                  <a:gd name="T6" fmla="*/ 75 w 77"/>
                  <a:gd name="T7" fmla="*/ 75 h 89"/>
                  <a:gd name="T8" fmla="*/ 41 w 77"/>
                  <a:gd name="T9" fmla="*/ 89 h 89"/>
                  <a:gd name="T10" fmla="*/ 0 w 77"/>
                  <a:gd name="T11" fmla="*/ 45 h 89"/>
                  <a:gd name="T12" fmla="*/ 41 w 77"/>
                  <a:gd name="T13" fmla="*/ 0 h 89"/>
                  <a:gd name="T14" fmla="*/ 77 w 77"/>
                  <a:gd name="T15" fmla="*/ 44 h 89"/>
                  <a:gd name="T16" fmla="*/ 77 w 77"/>
                  <a:gd name="T17" fmla="*/ 51 h 89"/>
                  <a:gd name="T18" fmla="*/ 22 w 77"/>
                  <a:gd name="T19" fmla="*/ 51 h 89"/>
                  <a:gd name="T20" fmla="*/ 40 w 77"/>
                  <a:gd name="T21" fmla="*/ 18 h 89"/>
                  <a:gd name="T22" fmla="*/ 24 w 77"/>
                  <a:gd name="T23" fmla="*/ 27 h 89"/>
                  <a:gd name="T24" fmla="*/ 22 w 77"/>
                  <a:gd name="T25" fmla="*/ 37 h 89"/>
                  <a:gd name="T26" fmla="*/ 56 w 77"/>
                  <a:gd name="T27" fmla="*/ 37 h 89"/>
                  <a:gd name="T28" fmla="*/ 40 w 77"/>
                  <a:gd name="T29" fmla="*/ 1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89">
                    <a:moveTo>
                      <a:pt x="22" y="51"/>
                    </a:moveTo>
                    <a:cubicBezTo>
                      <a:pt x="22" y="63"/>
                      <a:pt x="29" y="71"/>
                      <a:pt x="41" y="71"/>
                    </a:cubicBezTo>
                    <a:cubicBezTo>
                      <a:pt x="51" y="71"/>
                      <a:pt x="56" y="68"/>
                      <a:pt x="61" y="63"/>
                    </a:cubicBezTo>
                    <a:cubicBezTo>
                      <a:pt x="75" y="75"/>
                      <a:pt x="75" y="75"/>
                      <a:pt x="75" y="75"/>
                    </a:cubicBezTo>
                    <a:cubicBezTo>
                      <a:pt x="66" y="84"/>
                      <a:pt x="57" y="89"/>
                      <a:pt x="41" y="89"/>
                    </a:cubicBezTo>
                    <a:cubicBezTo>
                      <a:pt x="20" y="89"/>
                      <a:pt x="0" y="78"/>
                      <a:pt x="0" y="45"/>
                    </a:cubicBezTo>
                    <a:cubicBezTo>
                      <a:pt x="0" y="16"/>
                      <a:pt x="18" y="0"/>
                      <a:pt x="41" y="0"/>
                    </a:cubicBezTo>
                    <a:cubicBezTo>
                      <a:pt x="64" y="0"/>
                      <a:pt x="77" y="19"/>
                      <a:pt x="77" y="44"/>
                    </a:cubicBezTo>
                    <a:cubicBezTo>
                      <a:pt x="77" y="51"/>
                      <a:pt x="77" y="51"/>
                      <a:pt x="77" y="51"/>
                    </a:cubicBezTo>
                    <a:cubicBezTo>
                      <a:pt x="22" y="51"/>
                      <a:pt x="22" y="51"/>
                      <a:pt x="22" y="51"/>
                    </a:cubicBezTo>
                    <a:moveTo>
                      <a:pt x="40" y="18"/>
                    </a:moveTo>
                    <a:cubicBezTo>
                      <a:pt x="32" y="18"/>
                      <a:pt x="27" y="22"/>
                      <a:pt x="24" y="27"/>
                    </a:cubicBezTo>
                    <a:cubicBezTo>
                      <a:pt x="23" y="30"/>
                      <a:pt x="22" y="33"/>
                      <a:pt x="22" y="37"/>
                    </a:cubicBezTo>
                    <a:cubicBezTo>
                      <a:pt x="56" y="37"/>
                      <a:pt x="56" y="37"/>
                      <a:pt x="56" y="37"/>
                    </a:cubicBezTo>
                    <a:cubicBezTo>
                      <a:pt x="55" y="27"/>
                      <a:pt x="51" y="18"/>
                      <a:pt x="4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4" name="Freeform 18">
                <a:extLst>
                  <a:ext uri="{FF2B5EF4-FFF2-40B4-BE49-F238E27FC236}">
                    <a16:creationId xmlns:a16="http://schemas.microsoft.com/office/drawing/2014/main" id="{9CF4033B-D01F-4BC3-994B-C400FC5643A1}"/>
                  </a:ext>
                </a:extLst>
              </p:cNvPr>
              <p:cNvSpPr>
                <a:spLocks/>
              </p:cNvSpPr>
              <p:nvPr userDrawn="1"/>
            </p:nvSpPr>
            <p:spPr bwMode="auto">
              <a:xfrm>
                <a:off x="-1839" y="1838"/>
                <a:ext cx="105" cy="130"/>
              </a:xfrm>
              <a:custGeom>
                <a:avLst/>
                <a:gdLst>
                  <a:gd name="T0" fmla="*/ 39 w 70"/>
                  <a:gd name="T1" fmla="*/ 17 h 86"/>
                  <a:gd name="T2" fmla="*/ 48 w 70"/>
                  <a:gd name="T3" fmla="*/ 25 h 86"/>
                  <a:gd name="T4" fmla="*/ 48 w 70"/>
                  <a:gd name="T5" fmla="*/ 86 h 86"/>
                  <a:gd name="T6" fmla="*/ 70 w 70"/>
                  <a:gd name="T7" fmla="*/ 86 h 86"/>
                  <a:gd name="T8" fmla="*/ 70 w 70"/>
                  <a:gd name="T9" fmla="*/ 25 h 86"/>
                  <a:gd name="T10" fmla="*/ 45 w 70"/>
                  <a:gd name="T11" fmla="*/ 0 h 86"/>
                  <a:gd name="T12" fmla="*/ 0 w 70"/>
                  <a:gd name="T13" fmla="*/ 0 h 86"/>
                  <a:gd name="T14" fmla="*/ 0 w 70"/>
                  <a:gd name="T15" fmla="*/ 86 h 86"/>
                  <a:gd name="T16" fmla="*/ 21 w 70"/>
                  <a:gd name="T17" fmla="*/ 86 h 86"/>
                  <a:gd name="T18" fmla="*/ 21 w 70"/>
                  <a:gd name="T19" fmla="*/ 17 h 86"/>
                  <a:gd name="T20" fmla="*/ 39 w 70"/>
                  <a:gd name="T21" fmla="*/ 1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86">
                    <a:moveTo>
                      <a:pt x="39" y="17"/>
                    </a:moveTo>
                    <a:cubicBezTo>
                      <a:pt x="46" y="17"/>
                      <a:pt x="48" y="20"/>
                      <a:pt x="48" y="25"/>
                    </a:cubicBezTo>
                    <a:cubicBezTo>
                      <a:pt x="48" y="86"/>
                      <a:pt x="48" y="86"/>
                      <a:pt x="48" y="86"/>
                    </a:cubicBezTo>
                    <a:cubicBezTo>
                      <a:pt x="70" y="86"/>
                      <a:pt x="70" y="86"/>
                      <a:pt x="70" y="86"/>
                    </a:cubicBezTo>
                    <a:cubicBezTo>
                      <a:pt x="70" y="25"/>
                      <a:pt x="70" y="25"/>
                      <a:pt x="70" y="25"/>
                    </a:cubicBezTo>
                    <a:cubicBezTo>
                      <a:pt x="70" y="13"/>
                      <a:pt x="64" y="0"/>
                      <a:pt x="45" y="0"/>
                    </a:cubicBezTo>
                    <a:cubicBezTo>
                      <a:pt x="0" y="0"/>
                      <a:pt x="0" y="0"/>
                      <a:pt x="0" y="0"/>
                    </a:cubicBezTo>
                    <a:cubicBezTo>
                      <a:pt x="0" y="86"/>
                      <a:pt x="0" y="86"/>
                      <a:pt x="0" y="86"/>
                    </a:cubicBezTo>
                    <a:cubicBezTo>
                      <a:pt x="21" y="86"/>
                      <a:pt x="21" y="86"/>
                      <a:pt x="21" y="86"/>
                    </a:cubicBezTo>
                    <a:cubicBezTo>
                      <a:pt x="21" y="17"/>
                      <a:pt x="21" y="17"/>
                      <a:pt x="21" y="17"/>
                    </a:cubicBezTo>
                    <a:lnTo>
                      <a:pt x="39"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5" name="Freeform 19">
                <a:extLst>
                  <a:ext uri="{FF2B5EF4-FFF2-40B4-BE49-F238E27FC236}">
                    <a16:creationId xmlns:a16="http://schemas.microsoft.com/office/drawing/2014/main" id="{8ECAF069-B2C9-4A67-B3A2-7AC613EAB14F}"/>
                  </a:ext>
                </a:extLst>
              </p:cNvPr>
              <p:cNvSpPr>
                <a:spLocks noEditPoints="1"/>
              </p:cNvSpPr>
              <p:nvPr userDrawn="1"/>
            </p:nvSpPr>
            <p:spPr bwMode="auto">
              <a:xfrm>
                <a:off x="-1452" y="1784"/>
                <a:ext cx="27" cy="25"/>
              </a:xfrm>
              <a:custGeom>
                <a:avLst/>
                <a:gdLst>
                  <a:gd name="T0" fmla="*/ 9 w 18"/>
                  <a:gd name="T1" fmla="*/ 17 h 17"/>
                  <a:gd name="T2" fmla="*/ 0 w 18"/>
                  <a:gd name="T3" fmla="*/ 9 h 17"/>
                  <a:gd name="T4" fmla="*/ 9 w 18"/>
                  <a:gd name="T5" fmla="*/ 0 h 17"/>
                  <a:gd name="T6" fmla="*/ 18 w 18"/>
                  <a:gd name="T7" fmla="*/ 9 h 17"/>
                  <a:gd name="T8" fmla="*/ 9 w 18"/>
                  <a:gd name="T9" fmla="*/ 17 h 17"/>
                  <a:gd name="T10" fmla="*/ 9 w 18"/>
                  <a:gd name="T11" fmla="*/ 1 h 17"/>
                  <a:gd name="T12" fmla="*/ 2 w 18"/>
                  <a:gd name="T13" fmla="*/ 9 h 17"/>
                  <a:gd name="T14" fmla="*/ 9 w 18"/>
                  <a:gd name="T15" fmla="*/ 16 h 17"/>
                  <a:gd name="T16" fmla="*/ 16 w 18"/>
                  <a:gd name="T17" fmla="*/ 9 h 17"/>
                  <a:gd name="T18" fmla="*/ 9 w 18"/>
                  <a:gd name="T19" fmla="*/ 1 h 17"/>
                  <a:gd name="T20" fmla="*/ 13 w 18"/>
                  <a:gd name="T21" fmla="*/ 14 h 17"/>
                  <a:gd name="T22" fmla="*/ 11 w 18"/>
                  <a:gd name="T23" fmla="*/ 14 h 17"/>
                  <a:gd name="T24" fmla="*/ 11 w 18"/>
                  <a:gd name="T25" fmla="*/ 14 h 17"/>
                  <a:gd name="T26" fmla="*/ 9 w 18"/>
                  <a:gd name="T27" fmla="*/ 10 h 17"/>
                  <a:gd name="T28" fmla="*/ 8 w 18"/>
                  <a:gd name="T29" fmla="*/ 10 h 17"/>
                  <a:gd name="T30" fmla="*/ 8 w 18"/>
                  <a:gd name="T31" fmla="*/ 10 h 17"/>
                  <a:gd name="T32" fmla="*/ 7 w 18"/>
                  <a:gd name="T33" fmla="*/ 10 h 17"/>
                  <a:gd name="T34" fmla="*/ 7 w 18"/>
                  <a:gd name="T35" fmla="*/ 13 h 17"/>
                  <a:gd name="T36" fmla="*/ 7 w 18"/>
                  <a:gd name="T37" fmla="*/ 14 h 17"/>
                  <a:gd name="T38" fmla="*/ 5 w 18"/>
                  <a:gd name="T39" fmla="*/ 14 h 17"/>
                  <a:gd name="T40" fmla="*/ 5 w 18"/>
                  <a:gd name="T41" fmla="*/ 13 h 17"/>
                  <a:gd name="T42" fmla="*/ 5 w 18"/>
                  <a:gd name="T43" fmla="*/ 4 h 17"/>
                  <a:gd name="T44" fmla="*/ 6 w 18"/>
                  <a:gd name="T45" fmla="*/ 3 h 17"/>
                  <a:gd name="T46" fmla="*/ 8 w 18"/>
                  <a:gd name="T47" fmla="*/ 3 h 17"/>
                  <a:gd name="T48" fmla="*/ 13 w 18"/>
                  <a:gd name="T49" fmla="*/ 6 h 17"/>
                  <a:gd name="T50" fmla="*/ 13 w 18"/>
                  <a:gd name="T51" fmla="*/ 6 h 17"/>
                  <a:gd name="T52" fmla="*/ 11 w 18"/>
                  <a:gd name="T53" fmla="*/ 9 h 17"/>
                  <a:gd name="T54" fmla="*/ 13 w 18"/>
                  <a:gd name="T55" fmla="*/ 13 h 17"/>
                  <a:gd name="T56" fmla="*/ 13 w 18"/>
                  <a:gd name="T57" fmla="*/ 13 h 17"/>
                  <a:gd name="T58" fmla="*/ 13 w 18"/>
                  <a:gd name="T59" fmla="*/ 14 h 17"/>
                  <a:gd name="T60" fmla="*/ 11 w 18"/>
                  <a:gd name="T61" fmla="*/ 6 h 17"/>
                  <a:gd name="T62" fmla="*/ 9 w 18"/>
                  <a:gd name="T63" fmla="*/ 5 h 17"/>
                  <a:gd name="T64" fmla="*/ 8 w 18"/>
                  <a:gd name="T65" fmla="*/ 5 h 17"/>
                  <a:gd name="T66" fmla="*/ 7 w 18"/>
                  <a:gd name="T67" fmla="*/ 5 h 17"/>
                  <a:gd name="T68" fmla="*/ 7 w 18"/>
                  <a:gd name="T69" fmla="*/ 8 h 17"/>
                  <a:gd name="T70" fmla="*/ 9 w 18"/>
                  <a:gd name="T71" fmla="*/ 8 h 17"/>
                  <a:gd name="T72" fmla="*/ 11 w 18"/>
                  <a:gd name="T73"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 h="17">
                    <a:moveTo>
                      <a:pt x="9" y="17"/>
                    </a:moveTo>
                    <a:cubicBezTo>
                      <a:pt x="4" y="17"/>
                      <a:pt x="0" y="13"/>
                      <a:pt x="0" y="9"/>
                    </a:cubicBezTo>
                    <a:cubicBezTo>
                      <a:pt x="0" y="4"/>
                      <a:pt x="4" y="0"/>
                      <a:pt x="9" y="0"/>
                    </a:cubicBezTo>
                    <a:cubicBezTo>
                      <a:pt x="14" y="0"/>
                      <a:pt x="18" y="4"/>
                      <a:pt x="18" y="9"/>
                    </a:cubicBezTo>
                    <a:cubicBezTo>
                      <a:pt x="18" y="13"/>
                      <a:pt x="14" y="17"/>
                      <a:pt x="9" y="17"/>
                    </a:cubicBezTo>
                    <a:close/>
                    <a:moveTo>
                      <a:pt x="9" y="1"/>
                    </a:moveTo>
                    <a:cubicBezTo>
                      <a:pt x="5" y="1"/>
                      <a:pt x="2" y="5"/>
                      <a:pt x="2" y="9"/>
                    </a:cubicBezTo>
                    <a:cubicBezTo>
                      <a:pt x="2" y="13"/>
                      <a:pt x="5" y="16"/>
                      <a:pt x="9" y="16"/>
                    </a:cubicBezTo>
                    <a:cubicBezTo>
                      <a:pt x="13" y="16"/>
                      <a:pt x="16" y="13"/>
                      <a:pt x="16" y="9"/>
                    </a:cubicBezTo>
                    <a:cubicBezTo>
                      <a:pt x="16" y="5"/>
                      <a:pt x="13" y="1"/>
                      <a:pt x="9" y="1"/>
                    </a:cubicBezTo>
                    <a:close/>
                    <a:moveTo>
                      <a:pt x="13" y="14"/>
                    </a:moveTo>
                    <a:cubicBezTo>
                      <a:pt x="11" y="14"/>
                      <a:pt x="11" y="14"/>
                      <a:pt x="11" y="14"/>
                    </a:cubicBezTo>
                    <a:cubicBezTo>
                      <a:pt x="11" y="14"/>
                      <a:pt x="11" y="14"/>
                      <a:pt x="11" y="14"/>
                    </a:cubicBezTo>
                    <a:cubicBezTo>
                      <a:pt x="9" y="10"/>
                      <a:pt x="9" y="10"/>
                      <a:pt x="9" y="10"/>
                    </a:cubicBezTo>
                    <a:cubicBezTo>
                      <a:pt x="8" y="10"/>
                      <a:pt x="8" y="10"/>
                      <a:pt x="8" y="10"/>
                    </a:cubicBezTo>
                    <a:cubicBezTo>
                      <a:pt x="8" y="10"/>
                      <a:pt x="8" y="10"/>
                      <a:pt x="8" y="10"/>
                    </a:cubicBezTo>
                    <a:cubicBezTo>
                      <a:pt x="7" y="10"/>
                      <a:pt x="7" y="10"/>
                      <a:pt x="7" y="10"/>
                    </a:cubicBezTo>
                    <a:cubicBezTo>
                      <a:pt x="7" y="13"/>
                      <a:pt x="7" y="13"/>
                      <a:pt x="7" y="13"/>
                    </a:cubicBezTo>
                    <a:cubicBezTo>
                      <a:pt x="7" y="14"/>
                      <a:pt x="7" y="14"/>
                      <a:pt x="7" y="14"/>
                    </a:cubicBezTo>
                    <a:cubicBezTo>
                      <a:pt x="5" y="14"/>
                      <a:pt x="5" y="14"/>
                      <a:pt x="5" y="14"/>
                    </a:cubicBezTo>
                    <a:cubicBezTo>
                      <a:pt x="5" y="14"/>
                      <a:pt x="5" y="14"/>
                      <a:pt x="5" y="13"/>
                    </a:cubicBezTo>
                    <a:cubicBezTo>
                      <a:pt x="5" y="4"/>
                      <a:pt x="5" y="4"/>
                      <a:pt x="5" y="4"/>
                    </a:cubicBezTo>
                    <a:cubicBezTo>
                      <a:pt x="5" y="3"/>
                      <a:pt x="5" y="3"/>
                      <a:pt x="6" y="3"/>
                    </a:cubicBezTo>
                    <a:cubicBezTo>
                      <a:pt x="6" y="3"/>
                      <a:pt x="8" y="3"/>
                      <a:pt x="8" y="3"/>
                    </a:cubicBezTo>
                    <a:cubicBezTo>
                      <a:pt x="11" y="3"/>
                      <a:pt x="13" y="4"/>
                      <a:pt x="13" y="6"/>
                    </a:cubicBezTo>
                    <a:cubicBezTo>
                      <a:pt x="13" y="6"/>
                      <a:pt x="13" y="6"/>
                      <a:pt x="13" y="6"/>
                    </a:cubicBezTo>
                    <a:cubicBezTo>
                      <a:pt x="13" y="8"/>
                      <a:pt x="12" y="9"/>
                      <a:pt x="11" y="9"/>
                    </a:cubicBezTo>
                    <a:cubicBezTo>
                      <a:pt x="13" y="13"/>
                      <a:pt x="13" y="13"/>
                      <a:pt x="13" y="13"/>
                    </a:cubicBezTo>
                    <a:cubicBezTo>
                      <a:pt x="13" y="13"/>
                      <a:pt x="13" y="13"/>
                      <a:pt x="13" y="13"/>
                    </a:cubicBezTo>
                    <a:cubicBezTo>
                      <a:pt x="13" y="14"/>
                      <a:pt x="13" y="14"/>
                      <a:pt x="13" y="14"/>
                    </a:cubicBezTo>
                    <a:close/>
                    <a:moveTo>
                      <a:pt x="11" y="6"/>
                    </a:moveTo>
                    <a:cubicBezTo>
                      <a:pt x="11" y="5"/>
                      <a:pt x="10" y="5"/>
                      <a:pt x="9" y="5"/>
                    </a:cubicBezTo>
                    <a:cubicBezTo>
                      <a:pt x="8" y="5"/>
                      <a:pt x="8" y="5"/>
                      <a:pt x="8" y="5"/>
                    </a:cubicBezTo>
                    <a:cubicBezTo>
                      <a:pt x="7" y="5"/>
                      <a:pt x="7" y="5"/>
                      <a:pt x="7" y="5"/>
                    </a:cubicBezTo>
                    <a:cubicBezTo>
                      <a:pt x="7" y="8"/>
                      <a:pt x="7" y="8"/>
                      <a:pt x="7" y="8"/>
                    </a:cubicBezTo>
                    <a:cubicBezTo>
                      <a:pt x="7" y="8"/>
                      <a:pt x="8" y="8"/>
                      <a:pt x="9" y="8"/>
                    </a:cubicBezTo>
                    <a:cubicBezTo>
                      <a:pt x="10" y="8"/>
                      <a:pt x="11" y="7"/>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grpSp>
    </p:spTree>
    <p:extLst>
      <p:ext uri="{BB962C8B-B14F-4D97-AF65-F5344CB8AC3E}">
        <p14:creationId xmlns:p14="http://schemas.microsoft.com/office/powerpoint/2010/main" val="806634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2_Event Titl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7031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 Placeholder 5"/>
          <p:cNvSpPr>
            <a:spLocks noGrp="1"/>
          </p:cNvSpPr>
          <p:nvPr>
            <p:ph type="body" sz="quarter" idx="10"/>
          </p:nvPr>
        </p:nvSpPr>
        <p:spPr>
          <a:xfrm>
            <a:off x="264894" y="1189176"/>
            <a:ext cx="11653523" cy="2447348"/>
          </a:xfrm>
        </p:spPr>
        <p:txBody>
          <a:bodyPr/>
          <a:lstStyle>
            <a:lvl1pPr marL="0" indent="0">
              <a:lnSpc>
                <a:spcPct val="100000"/>
              </a:lnSpc>
              <a:buNone/>
              <a:defRPr>
                <a:solidFill>
                  <a:schemeClr val="tx1"/>
                </a:solidFill>
              </a:defRPr>
            </a:lvl1pPr>
            <a:lvl2pPr marL="0" indent="0">
              <a:lnSpc>
                <a:spcPct val="100000"/>
              </a:lnSpc>
              <a:buFontTx/>
              <a:buNone/>
              <a:defRPr sz="1568">
                <a:solidFill>
                  <a:schemeClr val="tx1"/>
                </a:solidFill>
              </a:defRPr>
            </a:lvl2pPr>
            <a:lvl3pPr marL="224054" indent="0">
              <a:lnSpc>
                <a:spcPct val="100000"/>
              </a:lnSpc>
              <a:buNone/>
              <a:defRPr sz="1568">
                <a:solidFill>
                  <a:schemeClr val="tx1"/>
                </a:solidFill>
              </a:defRPr>
            </a:lvl3pPr>
            <a:lvl4pPr marL="448107" indent="0">
              <a:lnSpc>
                <a:spcPct val="100000"/>
              </a:lnSpc>
              <a:buNone/>
              <a:defRPr sz="1568">
                <a:solidFill>
                  <a:schemeClr val="tx1"/>
                </a:solidFill>
              </a:defRPr>
            </a:lvl4pPr>
            <a:lvl5pPr marL="672161" indent="0">
              <a:lnSpc>
                <a:spcPct val="100000"/>
              </a:lnSpc>
              <a:buNone/>
              <a:defRPr sz="156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840107333"/>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5980" y="1189176"/>
            <a:ext cx="11653523" cy="2232919"/>
          </a:xfrm>
        </p:spPr>
        <p:txBody>
          <a:bodyPr>
            <a:spAutoFit/>
          </a:bodyPr>
          <a:lstStyle>
            <a:lvl1pPr marL="0" indent="0">
              <a:buClr>
                <a:schemeClr val="accent1"/>
              </a:buClr>
              <a:buNone/>
              <a:defRPr sz="3528">
                <a:solidFill>
                  <a:schemeClr val="tx1"/>
                </a:solidFill>
              </a:defRPr>
            </a:lvl1pPr>
            <a:lvl2pPr marL="448107" indent="-224054">
              <a:buClr>
                <a:schemeClr val="tx1"/>
              </a:buClr>
              <a:defRPr>
                <a:solidFill>
                  <a:schemeClr val="tx1"/>
                </a:solidFill>
              </a:defRPr>
            </a:lvl2pPr>
            <a:lvl3pPr marL="617704" indent="-169597">
              <a:buClr>
                <a:schemeClr val="tx1"/>
              </a:buClr>
              <a:defRPr>
                <a:solidFill>
                  <a:schemeClr val="tx1"/>
                </a:solidFill>
              </a:defRPr>
            </a:lvl3pPr>
            <a:lvl4pPr marL="841757" indent="-169597">
              <a:buClr>
                <a:schemeClr val="tx1"/>
              </a:buClr>
              <a:defRPr>
                <a:solidFill>
                  <a:schemeClr val="tx1"/>
                </a:solidFill>
              </a:defRPr>
            </a:lvl4pPr>
            <a:lvl5pPr marL="1065811" indent="-224054">
              <a:buClr>
                <a:schemeClr val="tx1"/>
              </a:buClr>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73906701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26624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73102" y="1839352"/>
            <a:ext cx="5622897" cy="4541596"/>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99710111"/>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5980" y="1189176"/>
            <a:ext cx="11653523" cy="2232919"/>
          </a:xfrm>
        </p:spPr>
        <p:txBody>
          <a:bodyPr>
            <a:spAutoFit/>
          </a:bodyPr>
          <a:lstStyle>
            <a:lvl1pPr marL="571390" indent="-571390">
              <a:buClr>
                <a:schemeClr val="tx1"/>
              </a:buClr>
              <a:buFont typeface="Arial" panose="020B0604020202020204" pitchFamily="34" charset="0"/>
              <a:buChar char="•"/>
              <a:defRPr sz="3528">
                <a:solidFill>
                  <a:schemeClr val="tx1"/>
                </a:solidFill>
              </a:defRPr>
            </a:lvl1pPr>
            <a:lvl2pPr marL="678915" indent="-342834">
              <a:buClr>
                <a:schemeClr val="tx1"/>
              </a:buClr>
              <a:buFont typeface="Arial" panose="020B0604020202020204" pitchFamily="34" charset="0"/>
              <a:buChar char="•"/>
              <a:defRPr>
                <a:solidFill>
                  <a:schemeClr val="tx1"/>
                </a:solidFill>
              </a:defRPr>
            </a:lvl2pPr>
            <a:lvl3pPr marL="902968" indent="-342834">
              <a:buClr>
                <a:schemeClr val="tx1"/>
              </a:buClr>
              <a:buFont typeface="Arial" panose="020B0604020202020204" pitchFamily="34" charset="0"/>
              <a:buChar char="•"/>
              <a:defRPr>
                <a:solidFill>
                  <a:schemeClr val="tx1"/>
                </a:solidFill>
              </a:defRPr>
            </a:lvl3pPr>
            <a:lvl4pPr marL="1069883" indent="-285695">
              <a:buClr>
                <a:schemeClr val="tx1"/>
              </a:buClr>
              <a:buFont typeface="Arial" panose="020B0604020202020204" pitchFamily="34" charset="0"/>
              <a:buChar char="•"/>
              <a:defRPr>
                <a:solidFill>
                  <a:schemeClr val="tx1"/>
                </a:solidFill>
              </a:defRPr>
            </a:lvl4pPr>
            <a:lvl5pPr marL="1293935" indent="-285695">
              <a:buClr>
                <a:schemeClr val="tx1"/>
              </a:buClr>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032072240"/>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265983" y="1189176"/>
            <a:ext cx="5378548" cy="2733777"/>
          </a:xfrm>
        </p:spPr>
        <p:txBody>
          <a:bodyPr wrap="square">
            <a:spAutoFit/>
          </a:bodyPr>
          <a:lstStyle>
            <a:lvl1pPr marL="0" indent="0">
              <a:spcBef>
                <a:spcPts val="1200"/>
              </a:spcBef>
              <a:buClr>
                <a:schemeClr val="tx1"/>
              </a:buClr>
              <a:buFont typeface="Wingdings" pitchFamily="2" charset="2"/>
              <a:buNone/>
              <a:defRPr sz="3528">
                <a:solidFill>
                  <a:schemeClr val="accent3"/>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733777"/>
          </a:xfrm>
        </p:spPr>
        <p:txBody>
          <a:bodyPr wrap="square">
            <a:spAutoFit/>
          </a:bodyPr>
          <a:lstStyle>
            <a:lvl1pPr marL="0" indent="0">
              <a:spcBef>
                <a:spcPts val="1200"/>
              </a:spcBef>
              <a:buClr>
                <a:schemeClr val="tx1"/>
              </a:buClr>
              <a:buFont typeface="Wingdings" pitchFamily="2" charset="2"/>
              <a:buNone/>
              <a:defRPr sz="3528">
                <a:solidFill>
                  <a:schemeClr val="accent3"/>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260776813"/>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269242" y="1216073"/>
            <a:ext cx="5378548" cy="2619104"/>
          </a:xfrm>
        </p:spPr>
        <p:txBody>
          <a:bodyPr wrap="square">
            <a:spAutoFit/>
          </a:bodyPr>
          <a:lstStyle>
            <a:lvl1pPr marL="281623" indent="-281623">
              <a:spcBef>
                <a:spcPts val="1200"/>
              </a:spcBef>
              <a:buClr>
                <a:schemeClr val="tx2"/>
              </a:buClr>
              <a:buFont typeface="Arial" pitchFamily="34" charset="0"/>
              <a:buChar char="•"/>
              <a:defRPr sz="3136">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216073"/>
            <a:ext cx="5378548" cy="2619104"/>
          </a:xfrm>
        </p:spPr>
        <p:txBody>
          <a:bodyPr wrap="square">
            <a:spAutoFit/>
          </a:bodyPr>
          <a:lstStyle>
            <a:lvl1pPr marL="281623" indent="-281623">
              <a:spcBef>
                <a:spcPts val="1200"/>
              </a:spcBef>
              <a:buClr>
                <a:schemeClr val="tx2"/>
              </a:buClr>
              <a:buFont typeface="Arial" pitchFamily="34" charset="0"/>
              <a:buChar char="•"/>
              <a:defRPr sz="3136">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2019996403"/>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111768116"/>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with diagonal graphic and photo">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8291928" cy="899665"/>
          </a:xfrm>
        </p:spPr>
        <p:txBody>
          <a:bodyPr/>
          <a:lstStyle>
            <a:lvl1pPr>
              <a:defRPr>
                <a:solidFill>
                  <a:schemeClr val="tx1"/>
                </a:solidFill>
              </a:defRPr>
            </a:lvl1pPr>
          </a:lstStyle>
          <a:p>
            <a:r>
              <a:rPr lang="en-US"/>
              <a:t>Click to edit Master title style</a:t>
            </a:r>
          </a:p>
        </p:txBody>
      </p:sp>
      <p:sp>
        <p:nvSpPr>
          <p:cNvPr id="9"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
        <p:nvSpPr>
          <p:cNvPr id="21" name="Text Placeholder 5"/>
          <p:cNvSpPr>
            <a:spLocks noGrp="1"/>
          </p:cNvSpPr>
          <p:nvPr>
            <p:ph type="body" sz="quarter" idx="10"/>
          </p:nvPr>
        </p:nvSpPr>
        <p:spPr>
          <a:xfrm>
            <a:off x="269242" y="1205185"/>
            <a:ext cx="6876934" cy="2447348"/>
          </a:xfrm>
        </p:spPr>
        <p:txBody>
          <a:bodyPr/>
          <a:lstStyle>
            <a:lvl1pPr marL="0" indent="0">
              <a:buNone/>
              <a:defRPr>
                <a:solidFill>
                  <a:schemeClr val="accent3"/>
                </a:solidFill>
              </a:defRPr>
            </a:lvl1pPr>
            <a:lvl2pPr marL="0" indent="0">
              <a:buFontTx/>
              <a:buNone/>
              <a:defRPr sz="1568">
                <a:solidFill>
                  <a:schemeClr val="tx1"/>
                </a:solidFill>
              </a:defRPr>
            </a:lvl2pPr>
            <a:lvl3pPr marL="224054" indent="0">
              <a:buNone/>
              <a:defRPr sz="1568">
                <a:solidFill>
                  <a:schemeClr val="tx1"/>
                </a:solidFill>
              </a:defRPr>
            </a:lvl3pPr>
            <a:lvl4pPr marL="448107" indent="0">
              <a:buNone/>
              <a:defRPr sz="1568">
                <a:solidFill>
                  <a:schemeClr val="tx1"/>
                </a:solidFill>
              </a:defRPr>
            </a:lvl4pPr>
            <a:lvl5pPr marL="672161" indent="0">
              <a:buNone/>
              <a:defRPr sz="156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0980473"/>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with diagonal 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9"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
        <p:nvSpPr>
          <p:cNvPr id="12" name="Text Placeholder 5"/>
          <p:cNvSpPr>
            <a:spLocks noGrp="1"/>
          </p:cNvSpPr>
          <p:nvPr>
            <p:ph type="body" sz="quarter" idx="10"/>
          </p:nvPr>
        </p:nvSpPr>
        <p:spPr>
          <a:xfrm>
            <a:off x="264896" y="1189176"/>
            <a:ext cx="6876934" cy="2447348"/>
          </a:xfrm>
        </p:spPr>
        <p:txBody>
          <a:bodyPr/>
          <a:lstStyle>
            <a:lvl1pPr marL="0" indent="0">
              <a:buNone/>
              <a:defRPr>
                <a:solidFill>
                  <a:schemeClr val="tx1"/>
                </a:solidFill>
              </a:defRPr>
            </a:lvl1pPr>
            <a:lvl2pPr marL="0" indent="0">
              <a:buFontTx/>
              <a:buNone/>
              <a:defRPr sz="1568">
                <a:solidFill>
                  <a:schemeClr val="tx1"/>
                </a:solidFill>
              </a:defRPr>
            </a:lvl2pPr>
            <a:lvl3pPr marL="224054" indent="0">
              <a:buNone/>
              <a:defRPr sz="1568">
                <a:solidFill>
                  <a:schemeClr val="tx1"/>
                </a:solidFill>
              </a:defRPr>
            </a:lvl3pPr>
            <a:lvl4pPr marL="448107" indent="0">
              <a:buNone/>
              <a:defRPr sz="1568">
                <a:solidFill>
                  <a:schemeClr val="tx1"/>
                </a:solidFill>
              </a:defRPr>
            </a:lvl4pPr>
            <a:lvl5pPr marL="672161" indent="0">
              <a:buNone/>
              <a:defRPr sz="156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6390765"/>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17D7A03-B377-49DA-89DF-76CF452038FF}"/>
              </a:ext>
            </a:extLst>
          </p:cNvPr>
          <p:cNvPicPr>
            <a:picLocks noChangeAspect="1"/>
          </p:cNvPicPr>
          <p:nvPr userDrawn="1"/>
        </p:nvPicPr>
        <p:blipFill rotWithShape="1">
          <a:blip r:embed="rId2"/>
          <a:srcRect l="12328" t="33161" r="8444"/>
          <a:stretch/>
        </p:blipFill>
        <p:spPr>
          <a:xfrm>
            <a:off x="0" y="0"/>
            <a:ext cx="12192000" cy="6858000"/>
          </a:xfrm>
          <a:prstGeom prst="rect">
            <a:avLst/>
          </a:prstGeom>
        </p:spPr>
      </p:pic>
      <p:sp>
        <p:nvSpPr>
          <p:cNvPr id="6" name="Rectangle 5"/>
          <p:cNvSpPr/>
          <p:nvPr userDrawn="1"/>
        </p:nvSpPr>
        <p:spPr bwMode="auto">
          <a:xfrm>
            <a:off x="-1" y="0"/>
            <a:ext cx="12191999" cy="685800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39" y="3490091"/>
            <a:ext cx="7171398" cy="995838"/>
          </a:xfrm>
          <a:noFill/>
        </p:spPr>
        <p:txBody>
          <a:bodyPr wrap="square" tIns="91440" bIns="91440" anchor="t" anchorCtr="0">
            <a:spAutoFit/>
          </a:bodyPr>
          <a:lstStyle>
            <a:lvl1pPr>
              <a:defRPr sz="5882" spc="-98" baseline="0">
                <a:solidFill>
                  <a:schemeClr val="bg1"/>
                </a:solidFill>
              </a:defRPr>
            </a:lvl1pPr>
          </a:lstStyle>
          <a:p>
            <a:r>
              <a:rPr lang="en-US"/>
              <a:t>Section title</a:t>
            </a:r>
          </a:p>
        </p:txBody>
      </p:sp>
    </p:spTree>
    <p:extLst>
      <p:ext uri="{BB962C8B-B14F-4D97-AF65-F5344CB8AC3E}">
        <p14:creationId xmlns:p14="http://schemas.microsoft.com/office/powerpoint/2010/main" val="13879431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F2F2F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2FF9C2-B650-496E-BB68-B6C4E784003F}"/>
              </a:ext>
            </a:extLst>
          </p:cNvPr>
          <p:cNvPicPr>
            <a:picLocks noChangeAspect="1"/>
          </p:cNvPicPr>
          <p:nvPr userDrawn="1"/>
        </p:nvPicPr>
        <p:blipFill rotWithShape="1">
          <a:blip r:embed="rId2"/>
          <a:srcRect l="10253" t="21639" r="11386" b="12382"/>
          <a:stretch/>
        </p:blipFill>
        <p:spPr>
          <a:xfrm>
            <a:off x="0" y="0"/>
            <a:ext cx="12215789" cy="6858000"/>
          </a:xfrm>
          <a:prstGeom prst="rect">
            <a:avLst/>
          </a:prstGeom>
        </p:spPr>
      </p:pic>
      <p:sp>
        <p:nvSpPr>
          <p:cNvPr id="9" name="Rectangle 8">
            <a:extLst>
              <a:ext uri="{FF2B5EF4-FFF2-40B4-BE49-F238E27FC236}">
                <a16:creationId xmlns:a16="http://schemas.microsoft.com/office/drawing/2014/main" id="{839D3A25-6165-4EE6-A425-2B083DB82749}"/>
              </a:ext>
            </a:extLst>
          </p:cNvPr>
          <p:cNvSpPr/>
          <p:nvPr userDrawn="1"/>
        </p:nvSpPr>
        <p:spPr bwMode="auto">
          <a:xfrm>
            <a:off x="1" y="0"/>
            <a:ext cx="12215788" cy="6858000"/>
          </a:xfrm>
          <a:prstGeom prst="rect">
            <a:avLst/>
          </a:prstGeom>
          <a:solidFill>
            <a:srgbClr val="FFFFFF">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p:cNvSpPr>
            <a:spLocks noGrp="1"/>
          </p:cNvSpPr>
          <p:nvPr>
            <p:ph type="title" hasCustomPrompt="1"/>
          </p:nvPr>
        </p:nvSpPr>
        <p:spPr>
          <a:xfrm>
            <a:off x="269239" y="3490091"/>
            <a:ext cx="7171398" cy="995838"/>
          </a:xfrm>
          <a:noFill/>
        </p:spPr>
        <p:txBody>
          <a:bodyPr wrap="square" tIns="91440" bIns="91440" anchor="t" anchorCtr="0">
            <a:spAutoFit/>
          </a:bodyPr>
          <a:lstStyle>
            <a:lvl1pPr>
              <a:defRPr sz="5882" spc="-98" baseline="0">
                <a:solidFill>
                  <a:schemeClr val="bg1"/>
                </a:solidFill>
              </a:defRPr>
            </a:lvl1pPr>
          </a:lstStyle>
          <a:p>
            <a:r>
              <a:rPr lang="en-US"/>
              <a:t>Section title</a:t>
            </a:r>
          </a:p>
        </p:txBody>
      </p:sp>
    </p:spTree>
    <p:extLst>
      <p:ext uri="{BB962C8B-B14F-4D97-AF65-F5344CB8AC3E}">
        <p14:creationId xmlns:p14="http://schemas.microsoft.com/office/powerpoint/2010/main" val="5512050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2F2F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6B63CD-42D4-4E35-B7D5-C41ABD4E81F5}"/>
              </a:ext>
            </a:extLst>
          </p:cNvPr>
          <p:cNvPicPr>
            <a:picLocks noChangeAspect="1"/>
          </p:cNvPicPr>
          <p:nvPr userDrawn="1"/>
        </p:nvPicPr>
        <p:blipFill rotWithShape="1">
          <a:blip r:embed="rId2"/>
          <a:srcRect t="13507" r="8744" b="9506"/>
          <a:stretch/>
        </p:blipFill>
        <p:spPr>
          <a:xfrm flipH="1">
            <a:off x="0" y="0"/>
            <a:ext cx="12192000" cy="6858000"/>
          </a:xfrm>
          <a:prstGeom prst="rect">
            <a:avLst/>
          </a:prstGeom>
        </p:spPr>
      </p:pic>
      <p:sp>
        <p:nvSpPr>
          <p:cNvPr id="9" name="Rectangle 8">
            <a:extLst>
              <a:ext uri="{FF2B5EF4-FFF2-40B4-BE49-F238E27FC236}">
                <a16:creationId xmlns:a16="http://schemas.microsoft.com/office/drawing/2014/main" id="{839D3A25-6165-4EE6-A425-2B083DB82749}"/>
              </a:ext>
            </a:extLst>
          </p:cNvPr>
          <p:cNvSpPr/>
          <p:nvPr userDrawn="1"/>
        </p:nvSpPr>
        <p:spPr bwMode="auto">
          <a:xfrm>
            <a:off x="1" y="0"/>
            <a:ext cx="12191999" cy="6858000"/>
          </a:xfrm>
          <a:prstGeom prst="rect">
            <a:avLst/>
          </a:prstGeom>
          <a:solidFill>
            <a:srgbClr val="FFFFFF">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p:cNvSpPr>
            <a:spLocks noGrp="1"/>
          </p:cNvSpPr>
          <p:nvPr>
            <p:ph type="title" hasCustomPrompt="1"/>
          </p:nvPr>
        </p:nvSpPr>
        <p:spPr>
          <a:xfrm>
            <a:off x="269239" y="3490091"/>
            <a:ext cx="7171398" cy="995838"/>
          </a:xfrm>
          <a:noFill/>
        </p:spPr>
        <p:txBody>
          <a:bodyPr wrap="square" tIns="91440" bIns="91440" anchor="t" anchorCtr="0">
            <a:spAutoFit/>
          </a:bodyPr>
          <a:lstStyle>
            <a:lvl1pPr>
              <a:defRPr sz="5882" spc="-98" baseline="0">
                <a:solidFill>
                  <a:schemeClr val="bg1"/>
                </a:solidFill>
              </a:defRPr>
            </a:lvl1pPr>
          </a:lstStyle>
          <a:p>
            <a:r>
              <a:rPr lang="en-US"/>
              <a:t>Section title</a:t>
            </a:r>
          </a:p>
        </p:txBody>
      </p:sp>
    </p:spTree>
    <p:extLst>
      <p:ext uri="{BB962C8B-B14F-4D97-AF65-F5344CB8AC3E}">
        <p14:creationId xmlns:p14="http://schemas.microsoft.com/office/powerpoint/2010/main" val="11286736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Color Fill chapter break">
    <p:bg>
      <p:bgPr>
        <a:solidFill>
          <a:srgbClr val="F2F2F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39D3A25-6165-4EE6-A425-2B083DB82749}"/>
              </a:ext>
            </a:extLst>
          </p:cNvPr>
          <p:cNvSpPr/>
          <p:nvPr userDrawn="1"/>
        </p:nvSpPr>
        <p:spPr bwMode="auto">
          <a:xfrm>
            <a:off x="1" y="0"/>
            <a:ext cx="1219199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p:cNvSpPr>
            <a:spLocks noGrp="1"/>
          </p:cNvSpPr>
          <p:nvPr>
            <p:ph type="title" hasCustomPrompt="1"/>
          </p:nvPr>
        </p:nvSpPr>
        <p:spPr>
          <a:xfrm>
            <a:off x="269239" y="3490091"/>
            <a:ext cx="7171398" cy="995838"/>
          </a:xfrm>
          <a:noFill/>
        </p:spPr>
        <p:txBody>
          <a:bodyPr wrap="square" tIns="91440" bIns="91440" anchor="t" anchorCtr="0">
            <a:spAutoFit/>
          </a:bodyPr>
          <a:lstStyle>
            <a:lvl1pPr>
              <a:defRPr sz="5882" spc="-98" baseline="0">
                <a:solidFill>
                  <a:schemeClr val="tx1"/>
                </a:solidFill>
              </a:defRPr>
            </a:lvl1pPr>
          </a:lstStyle>
          <a:p>
            <a:r>
              <a:rPr lang="en-US"/>
              <a:t>Section title</a:t>
            </a:r>
          </a:p>
        </p:txBody>
      </p:sp>
    </p:spTree>
    <p:extLst>
      <p:ext uri="{BB962C8B-B14F-4D97-AF65-F5344CB8AC3E}">
        <p14:creationId xmlns:p14="http://schemas.microsoft.com/office/powerpoint/2010/main" val="18335810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096000" y="1839352"/>
            <a:ext cx="5638799" cy="4541596"/>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6305137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Color Fill chapter break 2">
    <p:bg>
      <p:bgPr>
        <a:solidFill>
          <a:srgbClr val="F2F2F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39D3A25-6165-4EE6-A425-2B083DB82749}"/>
              </a:ext>
            </a:extLst>
          </p:cNvPr>
          <p:cNvSpPr/>
          <p:nvPr userDrawn="1"/>
        </p:nvSpPr>
        <p:spPr bwMode="auto">
          <a:xfrm>
            <a:off x="1" y="0"/>
            <a:ext cx="1219199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p:cNvSpPr>
            <a:spLocks noGrp="1"/>
          </p:cNvSpPr>
          <p:nvPr>
            <p:ph type="title" hasCustomPrompt="1"/>
          </p:nvPr>
        </p:nvSpPr>
        <p:spPr>
          <a:xfrm>
            <a:off x="269239" y="3490091"/>
            <a:ext cx="7171398" cy="995838"/>
          </a:xfrm>
          <a:noFill/>
        </p:spPr>
        <p:txBody>
          <a:bodyPr wrap="square" tIns="91440" bIns="91440" anchor="t" anchorCtr="0">
            <a:spAutoFit/>
          </a:bodyPr>
          <a:lstStyle>
            <a:lvl1pPr>
              <a:defRPr sz="5882" spc="-98" baseline="0">
                <a:solidFill>
                  <a:schemeClr val="tx1"/>
                </a:solidFill>
              </a:defRPr>
            </a:lvl1pPr>
          </a:lstStyle>
          <a:p>
            <a:r>
              <a:rPr lang="en-US"/>
              <a:t>Section title</a:t>
            </a:r>
          </a:p>
        </p:txBody>
      </p:sp>
    </p:spTree>
    <p:extLst>
      <p:ext uri="{BB962C8B-B14F-4D97-AF65-F5344CB8AC3E}">
        <p14:creationId xmlns:p14="http://schemas.microsoft.com/office/powerpoint/2010/main" val="26508255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97858"/>
            <a:ext cx="5378548" cy="751405"/>
          </a:xfrm>
        </p:spPr>
        <p:txBody>
          <a:bodyPr>
            <a:spAutoFit/>
          </a:bodyPr>
          <a:lstStyle>
            <a:lvl1pPr>
              <a:defRPr sz="4117" baseline="0">
                <a:solidFill>
                  <a:schemeClr val="tx1"/>
                </a:solidFill>
              </a:defRPr>
            </a:lvl1pPr>
          </a:lstStyle>
          <a:p>
            <a:r>
              <a:rPr lang="en-US"/>
              <a:t>50/50 photo layout</a:t>
            </a:r>
          </a:p>
        </p:txBody>
      </p:sp>
      <p:sp>
        <p:nvSpPr>
          <p:cNvPr id="6" name="Picture Placeholder 5"/>
          <p:cNvSpPr>
            <a:spLocks noGrp="1"/>
          </p:cNvSpPr>
          <p:nvPr>
            <p:ph type="pic" sz="quarter" idx="11" hasCustomPrompt="1"/>
          </p:nvPr>
        </p:nvSpPr>
        <p:spPr>
          <a:xfrm>
            <a:off x="6096000" y="0"/>
            <a:ext cx="6095689" cy="6858000"/>
          </a:xfrm>
          <a:blipFill>
            <a:blip r:embed="rId2" cstate="screen">
              <a:extLst>
                <a:ext uri="{28A0092B-C50C-407E-A947-70E740481C1C}">
                  <a14:useLocalDpi xmlns:a14="http://schemas.microsoft.com/office/drawing/2010/main"/>
                </a:ext>
              </a:extLst>
            </a:blip>
            <a:srcRect/>
            <a:stretch>
              <a:fillRect/>
            </a:stretch>
          </a:blipFill>
        </p:spPr>
        <p:txBody>
          <a:bodyPr anchor="ctr"/>
          <a:lstStyle>
            <a:lvl1pPr marL="0" marR="0" indent="0" algn="ctr" defTabSz="914192" rtl="0" eaLnBrk="1" fontAlgn="auto" latinLnBrk="0" hangingPunct="1">
              <a:lnSpc>
                <a:spcPct val="90000"/>
              </a:lnSpc>
              <a:spcBef>
                <a:spcPct val="20000"/>
              </a:spcBef>
              <a:spcAft>
                <a:spcPts val="0"/>
              </a:spcAft>
              <a:buClrTx/>
              <a:buSzPct val="90000"/>
              <a:buFont typeface="Arial" pitchFamily="34" charset="0"/>
              <a:buNone/>
              <a:tabLst/>
              <a:defRPr lang="en-US" sz="1567" b="1" kern="1200" cap="none" spc="0" baseline="0" dirty="0">
                <a:solidFill>
                  <a:schemeClr val="bg2"/>
                </a:solidFill>
                <a:latin typeface="+mn-lt"/>
                <a:ea typeface="+mn-ea"/>
                <a:cs typeface="+mn-cs"/>
              </a:defRPr>
            </a:lvl1pPr>
          </a:lstStyle>
          <a:p>
            <a:br>
              <a:rPr lang="en-US"/>
            </a:br>
            <a:br>
              <a:rPr lang="en-US"/>
            </a:br>
            <a:br>
              <a:rPr lang="en-US"/>
            </a:br>
            <a:r>
              <a:rPr lang="en-US"/>
              <a:t>Click icon to add picture</a:t>
            </a:r>
          </a:p>
        </p:txBody>
      </p:sp>
    </p:spTree>
    <p:extLst>
      <p:ext uri="{BB962C8B-B14F-4D97-AF65-F5344CB8AC3E}">
        <p14:creationId xmlns:p14="http://schemas.microsoft.com/office/powerpoint/2010/main" val="1298056014"/>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97858"/>
            <a:ext cx="5378548" cy="751405"/>
          </a:xfrm>
        </p:spPr>
        <p:txBody>
          <a:bodyPr>
            <a:spAutoFit/>
          </a:bodyPr>
          <a:lstStyle>
            <a:lvl1pPr>
              <a:defRPr sz="4117" baseline="0">
                <a:solidFill>
                  <a:schemeClr val="tx1"/>
                </a:solidFill>
              </a:defRPr>
            </a:lvl1pPr>
          </a:lstStyle>
          <a:p>
            <a:r>
              <a:rPr lang="en-US"/>
              <a:t>50/50 photo layout</a:t>
            </a:r>
          </a:p>
        </p:txBody>
      </p:sp>
      <p:sp>
        <p:nvSpPr>
          <p:cNvPr id="6" name="Picture Placeholder 5"/>
          <p:cNvSpPr>
            <a:spLocks noGrp="1"/>
          </p:cNvSpPr>
          <p:nvPr>
            <p:ph type="pic" sz="quarter" idx="11" hasCustomPrompt="1"/>
          </p:nvPr>
        </p:nvSpPr>
        <p:spPr>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anchor="ctr"/>
          <a:lstStyle>
            <a:lvl1pPr marL="0" marR="0" indent="0" algn="ctr" defTabSz="914192" rtl="0" eaLnBrk="1" fontAlgn="auto" latinLnBrk="0" hangingPunct="1">
              <a:lnSpc>
                <a:spcPct val="90000"/>
              </a:lnSpc>
              <a:spcBef>
                <a:spcPct val="20000"/>
              </a:spcBef>
              <a:spcAft>
                <a:spcPts val="0"/>
              </a:spcAft>
              <a:buClrTx/>
              <a:buSzPct val="90000"/>
              <a:buFont typeface="Arial" pitchFamily="34" charset="0"/>
              <a:buNone/>
              <a:tabLst/>
              <a:defRPr lang="en-US" sz="1567" b="1" kern="1200" cap="none" spc="0" baseline="0" dirty="0">
                <a:solidFill>
                  <a:schemeClr val="bg1"/>
                </a:solidFill>
                <a:effectLst>
                  <a:outerShdw blurRad="38100" dist="38100" dir="2700000" algn="tl">
                    <a:srgbClr val="000000">
                      <a:alpha val="43137"/>
                    </a:srgbClr>
                  </a:outerShdw>
                </a:effectLst>
                <a:latin typeface="+mn-lt"/>
                <a:ea typeface="+mn-ea"/>
                <a:cs typeface="+mn-cs"/>
              </a:defRPr>
            </a:lvl1pPr>
          </a:lstStyle>
          <a:p>
            <a:br>
              <a:rPr lang="en-US"/>
            </a:br>
            <a:br>
              <a:rPr lang="en-US"/>
            </a:br>
            <a:br>
              <a:rPr lang="en-US"/>
            </a:br>
            <a:r>
              <a:rPr lang="en-US"/>
              <a:t>Click icon to add picture</a:t>
            </a:r>
          </a:p>
        </p:txBody>
      </p:sp>
      <p:sp>
        <p:nvSpPr>
          <p:cNvPr id="10"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264493457"/>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7591198"/>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6265335"/>
            <a:ext cx="4449288" cy="5926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45" tIns="146275" rIns="182845" bIns="146275" rtlCol="0" anchor="t" anchorCtr="0"/>
          <a:lstStyle/>
          <a:p>
            <a:pPr algn="ctr">
              <a:lnSpc>
                <a:spcPct val="90000"/>
              </a:lnSpc>
              <a:spcBef>
                <a:spcPts val="800"/>
              </a:spcBef>
            </a:pPr>
            <a:endParaRPr lang="en-US" sz="2647" err="1"/>
          </a:p>
        </p:txBody>
      </p:sp>
      <p:sp>
        <p:nvSpPr>
          <p:cNvPr id="5" name="Rectangle 4"/>
          <p:cNvSpPr/>
          <p:nvPr userDrawn="1"/>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42548864"/>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1_Blue Blank">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6265335"/>
            <a:ext cx="4449288" cy="5926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45" tIns="146275" rIns="182845" bIns="146275" rtlCol="0" anchor="t" anchorCtr="0"/>
          <a:lstStyle/>
          <a:p>
            <a:pPr algn="ctr">
              <a:lnSpc>
                <a:spcPct val="90000"/>
              </a:lnSpc>
              <a:spcBef>
                <a:spcPts val="800"/>
              </a:spcBef>
            </a:pPr>
            <a:endParaRPr lang="en-US" sz="2647" err="1"/>
          </a:p>
        </p:txBody>
      </p:sp>
      <p:sp>
        <p:nvSpPr>
          <p:cNvPr id="5" name="Rectangle 4"/>
          <p:cNvSpPr/>
          <p:nvPr userDrawn="1"/>
        </p:nvSpPr>
        <p:spPr bwMode="auto">
          <a:xfrm>
            <a:off x="0" y="0"/>
            <a:ext cx="121920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46485264"/>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Light Blue Blank">
    <p:bg>
      <p:bgPr>
        <a:solidFill>
          <a:schemeClr val="accent2"/>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121920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911357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chemeClr val="accent2"/>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12192000"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89185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accent6"/>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192438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Dark Gray Blank">
    <p:bg>
      <p:bgPr>
        <a:solidFill>
          <a:schemeClr val="tx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7CD62-284D-4047-97A5-D3EFDBF42ACE}"/>
              </a:ext>
            </a:extLst>
          </p:cNvPr>
          <p:cNvSpPr/>
          <p:nvPr userDrawn="1"/>
        </p:nvSpPr>
        <p:spPr bwMode="auto">
          <a:xfrm>
            <a:off x="0" y="0"/>
            <a:ext cx="12192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069319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73102" y="3894138"/>
            <a:ext cx="562289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631667435"/>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97254" y="1197321"/>
            <a:ext cx="11653522" cy="2404346"/>
          </a:xfrm>
        </p:spPr>
        <p:txBody>
          <a:bodyPr/>
          <a:lstStyle>
            <a:lvl1pPr marL="0" indent="0">
              <a:buNone/>
              <a:defRPr sz="3234">
                <a:solidFill>
                  <a:schemeClr val="tx1"/>
                </a:solidFill>
                <a:latin typeface="Consolas" panose="020B0609020204030204" pitchFamily="49" charset="0"/>
                <a:cs typeface="Consolas" panose="020B0609020204030204" pitchFamily="49" charset="0"/>
              </a:defRPr>
            </a:lvl1pPr>
            <a:lvl2pPr marL="339661" indent="0">
              <a:buNone/>
              <a:defRPr>
                <a:solidFill>
                  <a:schemeClr val="tx1"/>
                </a:solidFill>
                <a:latin typeface="Consolas" panose="020B0609020204030204" pitchFamily="49" charset="0"/>
                <a:cs typeface="Consolas" panose="020B0609020204030204" pitchFamily="49" charset="0"/>
              </a:defRPr>
            </a:lvl2pPr>
            <a:lvl3pPr marL="572979" indent="0">
              <a:buNone/>
              <a:defRPr>
                <a:solidFill>
                  <a:schemeClr val="tx1"/>
                </a:solidFill>
                <a:latin typeface="Consolas" panose="020B0609020204030204" pitchFamily="49" charset="0"/>
                <a:cs typeface="Consolas" panose="020B0609020204030204" pitchFamily="49" charset="0"/>
              </a:defRPr>
            </a:lvl3pPr>
            <a:lvl4pPr marL="798362" indent="0">
              <a:buNone/>
              <a:defRPr>
                <a:solidFill>
                  <a:schemeClr val="tx1"/>
                </a:solidFill>
                <a:latin typeface="Consolas" panose="020B0609020204030204" pitchFamily="49" charset="0"/>
                <a:cs typeface="Consolas" panose="020B0609020204030204" pitchFamily="49" charset="0"/>
              </a:defRPr>
            </a:lvl4pPr>
            <a:lvl5pPr marL="1030094" indent="0">
              <a:buNone/>
              <a:defRPr>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1673469"/>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a:t>
            </a:r>
            <a:r>
              <a:rPr lang="en-US" sz="686" baseline="0">
                <a:gradFill>
                  <a:gsLst>
                    <a:gs pos="0">
                      <a:schemeClr val="tx1"/>
                    </a:gs>
                    <a:gs pos="100000">
                      <a:schemeClr val="tx1"/>
                    </a:gs>
                  </a:gsLst>
                  <a:lin ang="5400000" scaled="0"/>
                </a:gradFill>
                <a:cs typeface="Segoe UI" pitchFamily="34" charset="0"/>
              </a:rPr>
              <a:t> Copyright</a:t>
            </a:r>
            <a:r>
              <a:rPr lang="en-US" sz="686">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grpSp>
        <p:nvGrpSpPr>
          <p:cNvPr id="5" name="Group 4">
            <a:extLst>
              <a:ext uri="{FF2B5EF4-FFF2-40B4-BE49-F238E27FC236}">
                <a16:creationId xmlns:a16="http://schemas.microsoft.com/office/drawing/2014/main" id="{70A4C15E-720A-4C96-AF39-C4080F19CE13}"/>
              </a:ext>
            </a:extLst>
          </p:cNvPr>
          <p:cNvGrpSpPr/>
          <p:nvPr userDrawn="1"/>
        </p:nvGrpSpPr>
        <p:grpSpPr>
          <a:xfrm>
            <a:off x="450203" y="4362175"/>
            <a:ext cx="3597090" cy="610807"/>
            <a:chOff x="675949" y="-982496"/>
            <a:chExt cx="3669219" cy="622967"/>
          </a:xfrm>
          <a:solidFill>
            <a:schemeClr val="bg1">
              <a:lumMod val="65000"/>
            </a:schemeClr>
          </a:solidFill>
        </p:grpSpPr>
        <p:sp>
          <p:nvSpPr>
            <p:cNvPr id="6" name="TextBox 5">
              <a:extLst>
                <a:ext uri="{FF2B5EF4-FFF2-40B4-BE49-F238E27FC236}">
                  <a16:creationId xmlns:a16="http://schemas.microsoft.com/office/drawing/2014/main" id="{ECEE6DEA-AD0D-4AE7-A628-BE08759BC5EF}"/>
                </a:ext>
              </a:extLst>
            </p:cNvPr>
            <p:cNvSpPr txBox="1"/>
            <p:nvPr userDrawn="1"/>
          </p:nvSpPr>
          <p:spPr>
            <a:xfrm>
              <a:off x="675949" y="-882233"/>
              <a:ext cx="3356374" cy="522704"/>
            </a:xfrm>
            <a:prstGeom prst="rect">
              <a:avLst/>
            </a:prstGeom>
            <a:noFill/>
          </p:spPr>
          <p:txBody>
            <a:bodyPr wrap="square" lIns="0" tIns="0" rIns="0" bIns="0" rtlCol="0">
              <a:noAutofit/>
            </a:bodyPr>
            <a:lstStyle/>
            <a:p>
              <a:pPr>
                <a:lnSpc>
                  <a:spcPct val="90000"/>
                </a:lnSpc>
                <a:spcAft>
                  <a:spcPts val="588"/>
                </a:spcAft>
              </a:pPr>
              <a:r>
                <a:rPr lang="en-US" sz="1765" b="0">
                  <a:solidFill>
                    <a:schemeClr val="bg1">
                      <a:lumMod val="65000"/>
                    </a:schemeClr>
                  </a:solidFill>
                  <a:latin typeface="Segoe Pro Semibold" panose="020B0702040504020203" pitchFamily="34" charset="0"/>
                  <a:cs typeface="Segoe UI Semibold" panose="020B0702040204020203" pitchFamily="34" charset="0"/>
                </a:rPr>
                <a:t>Delivered in partnership with </a:t>
              </a:r>
            </a:p>
          </p:txBody>
        </p:sp>
        <p:grpSp>
          <p:nvGrpSpPr>
            <p:cNvPr id="7" name="Group 9">
              <a:extLst>
                <a:ext uri="{FF2B5EF4-FFF2-40B4-BE49-F238E27FC236}">
                  <a16:creationId xmlns:a16="http://schemas.microsoft.com/office/drawing/2014/main" id="{8DA4028F-80DF-4633-846E-B71D6865DBFA}"/>
                </a:ext>
              </a:extLst>
            </p:cNvPr>
            <p:cNvGrpSpPr>
              <a:grpSpLocks noChangeAspect="1"/>
            </p:cNvGrpSpPr>
            <p:nvPr userDrawn="1"/>
          </p:nvGrpSpPr>
          <p:grpSpPr bwMode="auto">
            <a:xfrm>
              <a:off x="3719478" y="-982496"/>
              <a:ext cx="625690" cy="442493"/>
              <a:chOff x="-2008" y="1649"/>
              <a:chExt cx="666" cy="471"/>
            </a:xfrm>
            <a:grpFill/>
          </p:grpSpPr>
          <p:sp>
            <p:nvSpPr>
              <p:cNvPr id="8" name="Freeform 12">
                <a:extLst>
                  <a:ext uri="{FF2B5EF4-FFF2-40B4-BE49-F238E27FC236}">
                    <a16:creationId xmlns:a16="http://schemas.microsoft.com/office/drawing/2014/main" id="{0C240998-BA2B-4948-B32B-531EF19F3ACE}"/>
                  </a:ext>
                </a:extLst>
              </p:cNvPr>
              <p:cNvSpPr>
                <a:spLocks noEditPoints="1"/>
              </p:cNvSpPr>
              <p:nvPr userDrawn="1"/>
            </p:nvSpPr>
            <p:spPr bwMode="auto">
              <a:xfrm>
                <a:off x="-2008" y="1649"/>
                <a:ext cx="666" cy="471"/>
              </a:xfrm>
              <a:custGeom>
                <a:avLst/>
                <a:gdLst>
                  <a:gd name="T0" fmla="*/ 210 w 442"/>
                  <a:gd name="T1" fmla="*/ 273 h 312"/>
                  <a:gd name="T2" fmla="*/ 26 w 442"/>
                  <a:gd name="T3" fmla="*/ 203 h 312"/>
                  <a:gd name="T4" fmla="*/ 55 w 442"/>
                  <a:gd name="T5" fmla="*/ 115 h 312"/>
                  <a:gd name="T6" fmla="*/ 55 w 442"/>
                  <a:gd name="T7" fmla="*/ 104 h 312"/>
                  <a:gd name="T8" fmla="*/ 11 w 442"/>
                  <a:gd name="T9" fmla="*/ 220 h 312"/>
                  <a:gd name="T10" fmla="*/ 215 w 442"/>
                  <a:gd name="T11" fmla="*/ 301 h 312"/>
                  <a:gd name="T12" fmla="*/ 361 w 442"/>
                  <a:gd name="T13" fmla="*/ 260 h 312"/>
                  <a:gd name="T14" fmla="*/ 361 w 442"/>
                  <a:gd name="T15" fmla="*/ 227 h 312"/>
                  <a:gd name="T16" fmla="*/ 210 w 442"/>
                  <a:gd name="T17" fmla="*/ 273 h 312"/>
                  <a:gd name="T18" fmla="*/ 431 w 442"/>
                  <a:gd name="T19" fmla="*/ 103 h 312"/>
                  <a:gd name="T20" fmla="*/ 101 w 442"/>
                  <a:gd name="T21" fmla="*/ 74 h 312"/>
                  <a:gd name="T22" fmla="*/ 101 w 442"/>
                  <a:gd name="T23" fmla="*/ 82 h 312"/>
                  <a:gd name="T24" fmla="*/ 410 w 442"/>
                  <a:gd name="T25" fmla="*/ 109 h 312"/>
                  <a:gd name="T26" fmla="*/ 369 w 442"/>
                  <a:gd name="T27" fmla="*/ 187 h 312"/>
                  <a:gd name="T28" fmla="*/ 369 w 442"/>
                  <a:gd name="T29" fmla="*/ 211 h 312"/>
                  <a:gd name="T30" fmla="*/ 431 w 442"/>
                  <a:gd name="T31" fmla="*/ 10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2" h="312">
                    <a:moveTo>
                      <a:pt x="210" y="273"/>
                    </a:moveTo>
                    <a:cubicBezTo>
                      <a:pt x="126" y="281"/>
                      <a:pt x="39" y="269"/>
                      <a:pt x="26" y="203"/>
                    </a:cubicBezTo>
                    <a:cubicBezTo>
                      <a:pt x="20" y="171"/>
                      <a:pt x="35" y="136"/>
                      <a:pt x="55" y="115"/>
                    </a:cubicBezTo>
                    <a:cubicBezTo>
                      <a:pt x="55" y="104"/>
                      <a:pt x="55" y="104"/>
                      <a:pt x="55" y="104"/>
                    </a:cubicBezTo>
                    <a:cubicBezTo>
                      <a:pt x="19" y="135"/>
                      <a:pt x="0" y="174"/>
                      <a:pt x="11" y="220"/>
                    </a:cubicBezTo>
                    <a:cubicBezTo>
                      <a:pt x="25" y="279"/>
                      <a:pt x="100" y="312"/>
                      <a:pt x="215" y="301"/>
                    </a:cubicBezTo>
                    <a:cubicBezTo>
                      <a:pt x="260" y="297"/>
                      <a:pt x="320" y="282"/>
                      <a:pt x="361" y="260"/>
                    </a:cubicBezTo>
                    <a:cubicBezTo>
                      <a:pt x="361" y="227"/>
                      <a:pt x="361" y="227"/>
                      <a:pt x="361" y="227"/>
                    </a:cubicBezTo>
                    <a:cubicBezTo>
                      <a:pt x="323" y="250"/>
                      <a:pt x="262" y="268"/>
                      <a:pt x="210" y="273"/>
                    </a:cubicBezTo>
                    <a:close/>
                    <a:moveTo>
                      <a:pt x="431" y="103"/>
                    </a:moveTo>
                    <a:cubicBezTo>
                      <a:pt x="411" y="6"/>
                      <a:pt x="222" y="0"/>
                      <a:pt x="101" y="74"/>
                    </a:cubicBezTo>
                    <a:cubicBezTo>
                      <a:pt x="101" y="82"/>
                      <a:pt x="101" y="82"/>
                      <a:pt x="101" y="82"/>
                    </a:cubicBezTo>
                    <a:cubicBezTo>
                      <a:pt x="222" y="19"/>
                      <a:pt x="395" y="20"/>
                      <a:pt x="410" y="109"/>
                    </a:cubicBezTo>
                    <a:cubicBezTo>
                      <a:pt x="416" y="139"/>
                      <a:pt x="399" y="170"/>
                      <a:pt x="369" y="187"/>
                    </a:cubicBezTo>
                    <a:cubicBezTo>
                      <a:pt x="369" y="211"/>
                      <a:pt x="369" y="211"/>
                      <a:pt x="369" y="211"/>
                    </a:cubicBezTo>
                    <a:cubicBezTo>
                      <a:pt x="405" y="198"/>
                      <a:pt x="442" y="155"/>
                      <a:pt x="431"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9" name="Freeform 13">
                <a:extLst>
                  <a:ext uri="{FF2B5EF4-FFF2-40B4-BE49-F238E27FC236}">
                    <a16:creationId xmlns:a16="http://schemas.microsoft.com/office/drawing/2014/main" id="{AB51CFB0-F0FB-47D6-9F15-F3036728327B}"/>
                  </a:ext>
                </a:extLst>
              </p:cNvPr>
              <p:cNvSpPr>
                <a:spLocks/>
              </p:cNvSpPr>
              <p:nvPr userDrawn="1"/>
            </p:nvSpPr>
            <p:spPr bwMode="auto">
              <a:xfrm>
                <a:off x="-1508" y="1784"/>
                <a:ext cx="34" cy="182"/>
              </a:xfrm>
              <a:custGeom>
                <a:avLst/>
                <a:gdLst>
                  <a:gd name="T0" fmla="*/ 22 w 22"/>
                  <a:gd name="T1" fmla="*/ 0 h 121"/>
                  <a:gd name="T2" fmla="*/ 0 w 22"/>
                  <a:gd name="T3" fmla="*/ 0 h 121"/>
                  <a:gd name="T4" fmla="*/ 0 w 22"/>
                  <a:gd name="T5" fmla="*/ 98 h 121"/>
                  <a:gd name="T6" fmla="*/ 22 w 22"/>
                  <a:gd name="T7" fmla="*/ 121 h 121"/>
                  <a:gd name="T8" fmla="*/ 22 w 22"/>
                  <a:gd name="T9" fmla="*/ 0 h 121"/>
                </a:gdLst>
                <a:ahLst/>
                <a:cxnLst>
                  <a:cxn ang="0">
                    <a:pos x="T0" y="T1"/>
                  </a:cxn>
                  <a:cxn ang="0">
                    <a:pos x="T2" y="T3"/>
                  </a:cxn>
                  <a:cxn ang="0">
                    <a:pos x="T4" y="T5"/>
                  </a:cxn>
                  <a:cxn ang="0">
                    <a:pos x="T6" y="T7"/>
                  </a:cxn>
                  <a:cxn ang="0">
                    <a:pos x="T8" y="T9"/>
                  </a:cxn>
                </a:cxnLst>
                <a:rect l="0" t="0" r="r" b="b"/>
                <a:pathLst>
                  <a:path w="22" h="121">
                    <a:moveTo>
                      <a:pt x="22" y="0"/>
                    </a:moveTo>
                    <a:cubicBezTo>
                      <a:pt x="0" y="0"/>
                      <a:pt x="0" y="0"/>
                      <a:pt x="0" y="0"/>
                    </a:cubicBezTo>
                    <a:cubicBezTo>
                      <a:pt x="0" y="98"/>
                      <a:pt x="0" y="98"/>
                      <a:pt x="0" y="98"/>
                    </a:cubicBezTo>
                    <a:cubicBezTo>
                      <a:pt x="0" y="109"/>
                      <a:pt x="6" y="119"/>
                      <a:pt x="22" y="121"/>
                    </a:cubicBez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0" name="Freeform 14">
                <a:extLst>
                  <a:ext uri="{FF2B5EF4-FFF2-40B4-BE49-F238E27FC236}">
                    <a16:creationId xmlns:a16="http://schemas.microsoft.com/office/drawing/2014/main" id="{DDB2B6D1-4927-441C-B005-FB3AA5B828C6}"/>
                  </a:ext>
                </a:extLst>
              </p:cNvPr>
              <p:cNvSpPr>
                <a:spLocks/>
              </p:cNvSpPr>
              <p:nvPr userDrawn="1"/>
            </p:nvSpPr>
            <p:spPr bwMode="auto">
              <a:xfrm>
                <a:off x="-1903" y="1838"/>
                <a:ext cx="33" cy="131"/>
              </a:xfrm>
              <a:custGeom>
                <a:avLst/>
                <a:gdLst>
                  <a:gd name="T0" fmla="*/ 22 w 22"/>
                  <a:gd name="T1" fmla="*/ 0 h 87"/>
                  <a:gd name="T2" fmla="*/ 0 w 22"/>
                  <a:gd name="T3" fmla="*/ 0 h 87"/>
                  <a:gd name="T4" fmla="*/ 0 w 22"/>
                  <a:gd name="T5" fmla="*/ 64 h 87"/>
                  <a:gd name="T6" fmla="*/ 22 w 22"/>
                  <a:gd name="T7" fmla="*/ 87 h 87"/>
                  <a:gd name="T8" fmla="*/ 22 w 22"/>
                  <a:gd name="T9" fmla="*/ 0 h 87"/>
                </a:gdLst>
                <a:ahLst/>
                <a:cxnLst>
                  <a:cxn ang="0">
                    <a:pos x="T0" y="T1"/>
                  </a:cxn>
                  <a:cxn ang="0">
                    <a:pos x="T2" y="T3"/>
                  </a:cxn>
                  <a:cxn ang="0">
                    <a:pos x="T4" y="T5"/>
                  </a:cxn>
                  <a:cxn ang="0">
                    <a:pos x="T6" y="T7"/>
                  </a:cxn>
                  <a:cxn ang="0">
                    <a:pos x="T8" y="T9"/>
                  </a:cxn>
                </a:cxnLst>
                <a:rect l="0" t="0" r="r" b="b"/>
                <a:pathLst>
                  <a:path w="22" h="87">
                    <a:moveTo>
                      <a:pt x="22" y="0"/>
                    </a:moveTo>
                    <a:cubicBezTo>
                      <a:pt x="0" y="0"/>
                      <a:pt x="0" y="0"/>
                      <a:pt x="0" y="0"/>
                    </a:cubicBezTo>
                    <a:cubicBezTo>
                      <a:pt x="0" y="64"/>
                      <a:pt x="0" y="64"/>
                      <a:pt x="0" y="64"/>
                    </a:cubicBezTo>
                    <a:cubicBezTo>
                      <a:pt x="0" y="75"/>
                      <a:pt x="6" y="85"/>
                      <a:pt x="22" y="87"/>
                    </a:cubicBez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1" name="Rectangle 15">
                <a:extLst>
                  <a:ext uri="{FF2B5EF4-FFF2-40B4-BE49-F238E27FC236}">
                    <a16:creationId xmlns:a16="http://schemas.microsoft.com/office/drawing/2014/main" id="{7566E1D6-0746-41A1-A141-B98B45144D19}"/>
                  </a:ext>
                </a:extLst>
              </p:cNvPr>
              <p:cNvSpPr>
                <a:spLocks noChangeArrowheads="1"/>
              </p:cNvSpPr>
              <p:nvPr userDrawn="1"/>
            </p:nvSpPr>
            <p:spPr bwMode="auto">
              <a:xfrm>
                <a:off x="-1903" y="1788"/>
                <a:ext cx="33" cy="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2" name="Freeform 16">
                <a:extLst>
                  <a:ext uri="{FF2B5EF4-FFF2-40B4-BE49-F238E27FC236}">
                    <a16:creationId xmlns:a16="http://schemas.microsoft.com/office/drawing/2014/main" id="{897339E7-AC16-4A4B-B898-CE2B8477A910}"/>
                  </a:ext>
                </a:extLst>
              </p:cNvPr>
              <p:cNvSpPr>
                <a:spLocks/>
              </p:cNvSpPr>
              <p:nvPr userDrawn="1"/>
            </p:nvSpPr>
            <p:spPr bwMode="auto">
              <a:xfrm>
                <a:off x="-1708" y="1802"/>
                <a:ext cx="57" cy="166"/>
              </a:xfrm>
              <a:custGeom>
                <a:avLst/>
                <a:gdLst>
                  <a:gd name="T0" fmla="*/ 25 w 38"/>
                  <a:gd name="T1" fmla="*/ 110 h 110"/>
                  <a:gd name="T2" fmla="*/ 0 w 38"/>
                  <a:gd name="T3" fmla="*/ 85 h 110"/>
                  <a:gd name="T4" fmla="*/ 0 w 38"/>
                  <a:gd name="T5" fmla="*/ 0 h 110"/>
                  <a:gd name="T6" fmla="*/ 21 w 38"/>
                  <a:gd name="T7" fmla="*/ 0 h 110"/>
                  <a:gd name="T8" fmla="*/ 21 w 38"/>
                  <a:gd name="T9" fmla="*/ 24 h 110"/>
                  <a:gd name="T10" fmla="*/ 38 w 38"/>
                  <a:gd name="T11" fmla="*/ 24 h 110"/>
                  <a:gd name="T12" fmla="*/ 38 w 38"/>
                  <a:gd name="T13" fmla="*/ 41 h 110"/>
                  <a:gd name="T14" fmla="*/ 21 w 38"/>
                  <a:gd name="T15" fmla="*/ 41 h 110"/>
                  <a:gd name="T16" fmla="*/ 21 w 38"/>
                  <a:gd name="T17" fmla="*/ 84 h 110"/>
                  <a:gd name="T18" fmla="*/ 29 w 38"/>
                  <a:gd name="T19" fmla="*/ 91 h 110"/>
                  <a:gd name="T20" fmla="*/ 38 w 38"/>
                  <a:gd name="T21" fmla="*/ 91 h 110"/>
                  <a:gd name="T22" fmla="*/ 38 w 38"/>
                  <a:gd name="T23" fmla="*/ 110 h 110"/>
                  <a:gd name="T24" fmla="*/ 25 w 38"/>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110">
                    <a:moveTo>
                      <a:pt x="25" y="110"/>
                    </a:moveTo>
                    <a:cubicBezTo>
                      <a:pt x="7" y="110"/>
                      <a:pt x="0" y="97"/>
                      <a:pt x="0" y="85"/>
                    </a:cubicBezTo>
                    <a:cubicBezTo>
                      <a:pt x="0" y="0"/>
                      <a:pt x="0" y="0"/>
                      <a:pt x="0" y="0"/>
                    </a:cubicBezTo>
                    <a:cubicBezTo>
                      <a:pt x="21" y="0"/>
                      <a:pt x="21" y="0"/>
                      <a:pt x="21" y="0"/>
                    </a:cubicBezTo>
                    <a:cubicBezTo>
                      <a:pt x="21" y="24"/>
                      <a:pt x="21" y="24"/>
                      <a:pt x="21" y="24"/>
                    </a:cubicBezTo>
                    <a:cubicBezTo>
                      <a:pt x="38" y="24"/>
                      <a:pt x="38" y="24"/>
                      <a:pt x="38" y="24"/>
                    </a:cubicBezTo>
                    <a:cubicBezTo>
                      <a:pt x="38" y="41"/>
                      <a:pt x="38" y="41"/>
                      <a:pt x="38" y="41"/>
                    </a:cubicBezTo>
                    <a:cubicBezTo>
                      <a:pt x="21" y="41"/>
                      <a:pt x="21" y="41"/>
                      <a:pt x="21" y="41"/>
                    </a:cubicBezTo>
                    <a:cubicBezTo>
                      <a:pt x="21" y="84"/>
                      <a:pt x="21" y="84"/>
                      <a:pt x="21" y="84"/>
                    </a:cubicBezTo>
                    <a:cubicBezTo>
                      <a:pt x="21" y="89"/>
                      <a:pt x="24" y="91"/>
                      <a:pt x="29" y="91"/>
                    </a:cubicBezTo>
                    <a:cubicBezTo>
                      <a:pt x="38" y="91"/>
                      <a:pt x="38" y="91"/>
                      <a:pt x="38" y="91"/>
                    </a:cubicBezTo>
                    <a:cubicBezTo>
                      <a:pt x="38" y="110"/>
                      <a:pt x="38" y="110"/>
                      <a:pt x="38" y="110"/>
                    </a:cubicBezTo>
                    <a:cubicBezTo>
                      <a:pt x="25" y="110"/>
                      <a:pt x="25" y="110"/>
                      <a:pt x="25" y="1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3" name="Freeform 17">
                <a:extLst>
                  <a:ext uri="{FF2B5EF4-FFF2-40B4-BE49-F238E27FC236}">
                    <a16:creationId xmlns:a16="http://schemas.microsoft.com/office/drawing/2014/main" id="{AC1B8574-D293-4030-A886-88932D91B1DF}"/>
                  </a:ext>
                </a:extLst>
              </p:cNvPr>
              <p:cNvSpPr>
                <a:spLocks noEditPoints="1"/>
              </p:cNvSpPr>
              <p:nvPr userDrawn="1"/>
            </p:nvSpPr>
            <p:spPr bwMode="auto">
              <a:xfrm>
                <a:off x="-1643" y="1835"/>
                <a:ext cx="116" cy="134"/>
              </a:xfrm>
              <a:custGeom>
                <a:avLst/>
                <a:gdLst>
                  <a:gd name="T0" fmla="*/ 22 w 77"/>
                  <a:gd name="T1" fmla="*/ 51 h 89"/>
                  <a:gd name="T2" fmla="*/ 41 w 77"/>
                  <a:gd name="T3" fmla="*/ 71 h 89"/>
                  <a:gd name="T4" fmla="*/ 61 w 77"/>
                  <a:gd name="T5" fmla="*/ 63 h 89"/>
                  <a:gd name="T6" fmla="*/ 75 w 77"/>
                  <a:gd name="T7" fmla="*/ 75 h 89"/>
                  <a:gd name="T8" fmla="*/ 41 w 77"/>
                  <a:gd name="T9" fmla="*/ 89 h 89"/>
                  <a:gd name="T10" fmla="*/ 0 w 77"/>
                  <a:gd name="T11" fmla="*/ 45 h 89"/>
                  <a:gd name="T12" fmla="*/ 41 w 77"/>
                  <a:gd name="T13" fmla="*/ 0 h 89"/>
                  <a:gd name="T14" fmla="*/ 77 w 77"/>
                  <a:gd name="T15" fmla="*/ 44 h 89"/>
                  <a:gd name="T16" fmla="*/ 77 w 77"/>
                  <a:gd name="T17" fmla="*/ 51 h 89"/>
                  <a:gd name="T18" fmla="*/ 22 w 77"/>
                  <a:gd name="T19" fmla="*/ 51 h 89"/>
                  <a:gd name="T20" fmla="*/ 40 w 77"/>
                  <a:gd name="T21" fmla="*/ 18 h 89"/>
                  <a:gd name="T22" fmla="*/ 24 w 77"/>
                  <a:gd name="T23" fmla="*/ 27 h 89"/>
                  <a:gd name="T24" fmla="*/ 22 w 77"/>
                  <a:gd name="T25" fmla="*/ 37 h 89"/>
                  <a:gd name="T26" fmla="*/ 56 w 77"/>
                  <a:gd name="T27" fmla="*/ 37 h 89"/>
                  <a:gd name="T28" fmla="*/ 40 w 77"/>
                  <a:gd name="T29" fmla="*/ 1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89">
                    <a:moveTo>
                      <a:pt x="22" y="51"/>
                    </a:moveTo>
                    <a:cubicBezTo>
                      <a:pt x="22" y="63"/>
                      <a:pt x="29" y="71"/>
                      <a:pt x="41" y="71"/>
                    </a:cubicBezTo>
                    <a:cubicBezTo>
                      <a:pt x="51" y="71"/>
                      <a:pt x="56" y="68"/>
                      <a:pt x="61" y="63"/>
                    </a:cubicBezTo>
                    <a:cubicBezTo>
                      <a:pt x="75" y="75"/>
                      <a:pt x="75" y="75"/>
                      <a:pt x="75" y="75"/>
                    </a:cubicBezTo>
                    <a:cubicBezTo>
                      <a:pt x="66" y="84"/>
                      <a:pt x="57" y="89"/>
                      <a:pt x="41" y="89"/>
                    </a:cubicBezTo>
                    <a:cubicBezTo>
                      <a:pt x="20" y="89"/>
                      <a:pt x="0" y="78"/>
                      <a:pt x="0" y="45"/>
                    </a:cubicBezTo>
                    <a:cubicBezTo>
                      <a:pt x="0" y="16"/>
                      <a:pt x="18" y="0"/>
                      <a:pt x="41" y="0"/>
                    </a:cubicBezTo>
                    <a:cubicBezTo>
                      <a:pt x="64" y="0"/>
                      <a:pt x="77" y="19"/>
                      <a:pt x="77" y="44"/>
                    </a:cubicBezTo>
                    <a:cubicBezTo>
                      <a:pt x="77" y="51"/>
                      <a:pt x="77" y="51"/>
                      <a:pt x="77" y="51"/>
                    </a:cubicBezTo>
                    <a:cubicBezTo>
                      <a:pt x="22" y="51"/>
                      <a:pt x="22" y="51"/>
                      <a:pt x="22" y="51"/>
                    </a:cubicBezTo>
                    <a:moveTo>
                      <a:pt x="40" y="18"/>
                    </a:moveTo>
                    <a:cubicBezTo>
                      <a:pt x="32" y="18"/>
                      <a:pt x="27" y="22"/>
                      <a:pt x="24" y="27"/>
                    </a:cubicBezTo>
                    <a:cubicBezTo>
                      <a:pt x="23" y="30"/>
                      <a:pt x="22" y="33"/>
                      <a:pt x="22" y="37"/>
                    </a:cubicBezTo>
                    <a:cubicBezTo>
                      <a:pt x="56" y="37"/>
                      <a:pt x="56" y="37"/>
                      <a:pt x="56" y="37"/>
                    </a:cubicBezTo>
                    <a:cubicBezTo>
                      <a:pt x="55" y="27"/>
                      <a:pt x="51" y="18"/>
                      <a:pt x="4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 name="Freeform 18">
                <a:extLst>
                  <a:ext uri="{FF2B5EF4-FFF2-40B4-BE49-F238E27FC236}">
                    <a16:creationId xmlns:a16="http://schemas.microsoft.com/office/drawing/2014/main" id="{F8F16724-D6B8-442F-B774-AFD4D9F98667}"/>
                  </a:ext>
                </a:extLst>
              </p:cNvPr>
              <p:cNvSpPr>
                <a:spLocks/>
              </p:cNvSpPr>
              <p:nvPr userDrawn="1"/>
            </p:nvSpPr>
            <p:spPr bwMode="auto">
              <a:xfrm>
                <a:off x="-1839" y="1838"/>
                <a:ext cx="105" cy="130"/>
              </a:xfrm>
              <a:custGeom>
                <a:avLst/>
                <a:gdLst>
                  <a:gd name="T0" fmla="*/ 39 w 70"/>
                  <a:gd name="T1" fmla="*/ 17 h 86"/>
                  <a:gd name="T2" fmla="*/ 48 w 70"/>
                  <a:gd name="T3" fmla="*/ 25 h 86"/>
                  <a:gd name="T4" fmla="*/ 48 w 70"/>
                  <a:gd name="T5" fmla="*/ 86 h 86"/>
                  <a:gd name="T6" fmla="*/ 70 w 70"/>
                  <a:gd name="T7" fmla="*/ 86 h 86"/>
                  <a:gd name="T8" fmla="*/ 70 w 70"/>
                  <a:gd name="T9" fmla="*/ 25 h 86"/>
                  <a:gd name="T10" fmla="*/ 45 w 70"/>
                  <a:gd name="T11" fmla="*/ 0 h 86"/>
                  <a:gd name="T12" fmla="*/ 0 w 70"/>
                  <a:gd name="T13" fmla="*/ 0 h 86"/>
                  <a:gd name="T14" fmla="*/ 0 w 70"/>
                  <a:gd name="T15" fmla="*/ 86 h 86"/>
                  <a:gd name="T16" fmla="*/ 21 w 70"/>
                  <a:gd name="T17" fmla="*/ 86 h 86"/>
                  <a:gd name="T18" fmla="*/ 21 w 70"/>
                  <a:gd name="T19" fmla="*/ 17 h 86"/>
                  <a:gd name="T20" fmla="*/ 39 w 70"/>
                  <a:gd name="T21" fmla="*/ 1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86">
                    <a:moveTo>
                      <a:pt x="39" y="17"/>
                    </a:moveTo>
                    <a:cubicBezTo>
                      <a:pt x="46" y="17"/>
                      <a:pt x="48" y="20"/>
                      <a:pt x="48" y="25"/>
                    </a:cubicBezTo>
                    <a:cubicBezTo>
                      <a:pt x="48" y="86"/>
                      <a:pt x="48" y="86"/>
                      <a:pt x="48" y="86"/>
                    </a:cubicBezTo>
                    <a:cubicBezTo>
                      <a:pt x="70" y="86"/>
                      <a:pt x="70" y="86"/>
                      <a:pt x="70" y="86"/>
                    </a:cubicBezTo>
                    <a:cubicBezTo>
                      <a:pt x="70" y="25"/>
                      <a:pt x="70" y="25"/>
                      <a:pt x="70" y="25"/>
                    </a:cubicBezTo>
                    <a:cubicBezTo>
                      <a:pt x="70" y="13"/>
                      <a:pt x="64" y="0"/>
                      <a:pt x="45" y="0"/>
                    </a:cubicBezTo>
                    <a:cubicBezTo>
                      <a:pt x="0" y="0"/>
                      <a:pt x="0" y="0"/>
                      <a:pt x="0" y="0"/>
                    </a:cubicBezTo>
                    <a:cubicBezTo>
                      <a:pt x="0" y="86"/>
                      <a:pt x="0" y="86"/>
                      <a:pt x="0" y="86"/>
                    </a:cubicBezTo>
                    <a:cubicBezTo>
                      <a:pt x="21" y="86"/>
                      <a:pt x="21" y="86"/>
                      <a:pt x="21" y="86"/>
                    </a:cubicBezTo>
                    <a:cubicBezTo>
                      <a:pt x="21" y="17"/>
                      <a:pt x="21" y="17"/>
                      <a:pt x="21" y="17"/>
                    </a:cubicBezTo>
                    <a:lnTo>
                      <a:pt x="39"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 name="Freeform 19">
                <a:extLst>
                  <a:ext uri="{FF2B5EF4-FFF2-40B4-BE49-F238E27FC236}">
                    <a16:creationId xmlns:a16="http://schemas.microsoft.com/office/drawing/2014/main" id="{BAEA08CA-10AD-460A-8F7C-727B8A1A1E1E}"/>
                  </a:ext>
                </a:extLst>
              </p:cNvPr>
              <p:cNvSpPr>
                <a:spLocks noEditPoints="1"/>
              </p:cNvSpPr>
              <p:nvPr userDrawn="1"/>
            </p:nvSpPr>
            <p:spPr bwMode="auto">
              <a:xfrm>
                <a:off x="-1452" y="1784"/>
                <a:ext cx="27" cy="25"/>
              </a:xfrm>
              <a:custGeom>
                <a:avLst/>
                <a:gdLst>
                  <a:gd name="T0" fmla="*/ 9 w 18"/>
                  <a:gd name="T1" fmla="*/ 17 h 17"/>
                  <a:gd name="T2" fmla="*/ 0 w 18"/>
                  <a:gd name="T3" fmla="*/ 9 h 17"/>
                  <a:gd name="T4" fmla="*/ 9 w 18"/>
                  <a:gd name="T5" fmla="*/ 0 h 17"/>
                  <a:gd name="T6" fmla="*/ 18 w 18"/>
                  <a:gd name="T7" fmla="*/ 9 h 17"/>
                  <a:gd name="T8" fmla="*/ 9 w 18"/>
                  <a:gd name="T9" fmla="*/ 17 h 17"/>
                  <a:gd name="T10" fmla="*/ 9 w 18"/>
                  <a:gd name="T11" fmla="*/ 1 h 17"/>
                  <a:gd name="T12" fmla="*/ 2 w 18"/>
                  <a:gd name="T13" fmla="*/ 9 h 17"/>
                  <a:gd name="T14" fmla="*/ 9 w 18"/>
                  <a:gd name="T15" fmla="*/ 16 h 17"/>
                  <a:gd name="T16" fmla="*/ 16 w 18"/>
                  <a:gd name="T17" fmla="*/ 9 h 17"/>
                  <a:gd name="T18" fmla="*/ 9 w 18"/>
                  <a:gd name="T19" fmla="*/ 1 h 17"/>
                  <a:gd name="T20" fmla="*/ 13 w 18"/>
                  <a:gd name="T21" fmla="*/ 14 h 17"/>
                  <a:gd name="T22" fmla="*/ 11 w 18"/>
                  <a:gd name="T23" fmla="*/ 14 h 17"/>
                  <a:gd name="T24" fmla="*/ 11 w 18"/>
                  <a:gd name="T25" fmla="*/ 14 h 17"/>
                  <a:gd name="T26" fmla="*/ 9 w 18"/>
                  <a:gd name="T27" fmla="*/ 10 h 17"/>
                  <a:gd name="T28" fmla="*/ 8 w 18"/>
                  <a:gd name="T29" fmla="*/ 10 h 17"/>
                  <a:gd name="T30" fmla="*/ 8 w 18"/>
                  <a:gd name="T31" fmla="*/ 10 h 17"/>
                  <a:gd name="T32" fmla="*/ 7 w 18"/>
                  <a:gd name="T33" fmla="*/ 10 h 17"/>
                  <a:gd name="T34" fmla="*/ 7 w 18"/>
                  <a:gd name="T35" fmla="*/ 13 h 17"/>
                  <a:gd name="T36" fmla="*/ 7 w 18"/>
                  <a:gd name="T37" fmla="*/ 14 h 17"/>
                  <a:gd name="T38" fmla="*/ 5 w 18"/>
                  <a:gd name="T39" fmla="*/ 14 h 17"/>
                  <a:gd name="T40" fmla="*/ 5 w 18"/>
                  <a:gd name="T41" fmla="*/ 13 h 17"/>
                  <a:gd name="T42" fmla="*/ 5 w 18"/>
                  <a:gd name="T43" fmla="*/ 4 h 17"/>
                  <a:gd name="T44" fmla="*/ 6 w 18"/>
                  <a:gd name="T45" fmla="*/ 3 h 17"/>
                  <a:gd name="T46" fmla="*/ 8 w 18"/>
                  <a:gd name="T47" fmla="*/ 3 h 17"/>
                  <a:gd name="T48" fmla="*/ 13 w 18"/>
                  <a:gd name="T49" fmla="*/ 6 h 17"/>
                  <a:gd name="T50" fmla="*/ 13 w 18"/>
                  <a:gd name="T51" fmla="*/ 6 h 17"/>
                  <a:gd name="T52" fmla="*/ 11 w 18"/>
                  <a:gd name="T53" fmla="*/ 9 h 17"/>
                  <a:gd name="T54" fmla="*/ 13 w 18"/>
                  <a:gd name="T55" fmla="*/ 13 h 17"/>
                  <a:gd name="T56" fmla="*/ 13 w 18"/>
                  <a:gd name="T57" fmla="*/ 13 h 17"/>
                  <a:gd name="T58" fmla="*/ 13 w 18"/>
                  <a:gd name="T59" fmla="*/ 14 h 17"/>
                  <a:gd name="T60" fmla="*/ 11 w 18"/>
                  <a:gd name="T61" fmla="*/ 6 h 17"/>
                  <a:gd name="T62" fmla="*/ 9 w 18"/>
                  <a:gd name="T63" fmla="*/ 5 h 17"/>
                  <a:gd name="T64" fmla="*/ 8 w 18"/>
                  <a:gd name="T65" fmla="*/ 5 h 17"/>
                  <a:gd name="T66" fmla="*/ 7 w 18"/>
                  <a:gd name="T67" fmla="*/ 5 h 17"/>
                  <a:gd name="T68" fmla="*/ 7 w 18"/>
                  <a:gd name="T69" fmla="*/ 8 h 17"/>
                  <a:gd name="T70" fmla="*/ 9 w 18"/>
                  <a:gd name="T71" fmla="*/ 8 h 17"/>
                  <a:gd name="T72" fmla="*/ 11 w 18"/>
                  <a:gd name="T73"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 h="17">
                    <a:moveTo>
                      <a:pt x="9" y="17"/>
                    </a:moveTo>
                    <a:cubicBezTo>
                      <a:pt x="4" y="17"/>
                      <a:pt x="0" y="13"/>
                      <a:pt x="0" y="9"/>
                    </a:cubicBezTo>
                    <a:cubicBezTo>
                      <a:pt x="0" y="4"/>
                      <a:pt x="4" y="0"/>
                      <a:pt x="9" y="0"/>
                    </a:cubicBezTo>
                    <a:cubicBezTo>
                      <a:pt x="14" y="0"/>
                      <a:pt x="18" y="4"/>
                      <a:pt x="18" y="9"/>
                    </a:cubicBezTo>
                    <a:cubicBezTo>
                      <a:pt x="18" y="13"/>
                      <a:pt x="14" y="17"/>
                      <a:pt x="9" y="17"/>
                    </a:cubicBezTo>
                    <a:close/>
                    <a:moveTo>
                      <a:pt x="9" y="1"/>
                    </a:moveTo>
                    <a:cubicBezTo>
                      <a:pt x="5" y="1"/>
                      <a:pt x="2" y="5"/>
                      <a:pt x="2" y="9"/>
                    </a:cubicBezTo>
                    <a:cubicBezTo>
                      <a:pt x="2" y="13"/>
                      <a:pt x="5" y="16"/>
                      <a:pt x="9" y="16"/>
                    </a:cubicBezTo>
                    <a:cubicBezTo>
                      <a:pt x="13" y="16"/>
                      <a:pt x="16" y="13"/>
                      <a:pt x="16" y="9"/>
                    </a:cubicBezTo>
                    <a:cubicBezTo>
                      <a:pt x="16" y="5"/>
                      <a:pt x="13" y="1"/>
                      <a:pt x="9" y="1"/>
                    </a:cubicBezTo>
                    <a:close/>
                    <a:moveTo>
                      <a:pt x="13" y="14"/>
                    </a:moveTo>
                    <a:cubicBezTo>
                      <a:pt x="11" y="14"/>
                      <a:pt x="11" y="14"/>
                      <a:pt x="11" y="14"/>
                    </a:cubicBezTo>
                    <a:cubicBezTo>
                      <a:pt x="11" y="14"/>
                      <a:pt x="11" y="14"/>
                      <a:pt x="11" y="14"/>
                    </a:cubicBezTo>
                    <a:cubicBezTo>
                      <a:pt x="9" y="10"/>
                      <a:pt x="9" y="10"/>
                      <a:pt x="9" y="10"/>
                    </a:cubicBezTo>
                    <a:cubicBezTo>
                      <a:pt x="8" y="10"/>
                      <a:pt x="8" y="10"/>
                      <a:pt x="8" y="10"/>
                    </a:cubicBezTo>
                    <a:cubicBezTo>
                      <a:pt x="8" y="10"/>
                      <a:pt x="8" y="10"/>
                      <a:pt x="8" y="10"/>
                    </a:cubicBezTo>
                    <a:cubicBezTo>
                      <a:pt x="7" y="10"/>
                      <a:pt x="7" y="10"/>
                      <a:pt x="7" y="10"/>
                    </a:cubicBezTo>
                    <a:cubicBezTo>
                      <a:pt x="7" y="13"/>
                      <a:pt x="7" y="13"/>
                      <a:pt x="7" y="13"/>
                    </a:cubicBezTo>
                    <a:cubicBezTo>
                      <a:pt x="7" y="14"/>
                      <a:pt x="7" y="14"/>
                      <a:pt x="7" y="14"/>
                    </a:cubicBezTo>
                    <a:cubicBezTo>
                      <a:pt x="5" y="14"/>
                      <a:pt x="5" y="14"/>
                      <a:pt x="5" y="14"/>
                    </a:cubicBezTo>
                    <a:cubicBezTo>
                      <a:pt x="5" y="14"/>
                      <a:pt x="5" y="14"/>
                      <a:pt x="5" y="13"/>
                    </a:cubicBezTo>
                    <a:cubicBezTo>
                      <a:pt x="5" y="4"/>
                      <a:pt x="5" y="4"/>
                      <a:pt x="5" y="4"/>
                    </a:cubicBezTo>
                    <a:cubicBezTo>
                      <a:pt x="5" y="3"/>
                      <a:pt x="5" y="3"/>
                      <a:pt x="6" y="3"/>
                    </a:cubicBezTo>
                    <a:cubicBezTo>
                      <a:pt x="6" y="3"/>
                      <a:pt x="8" y="3"/>
                      <a:pt x="8" y="3"/>
                    </a:cubicBezTo>
                    <a:cubicBezTo>
                      <a:pt x="11" y="3"/>
                      <a:pt x="13" y="4"/>
                      <a:pt x="13" y="6"/>
                    </a:cubicBezTo>
                    <a:cubicBezTo>
                      <a:pt x="13" y="6"/>
                      <a:pt x="13" y="6"/>
                      <a:pt x="13" y="6"/>
                    </a:cubicBezTo>
                    <a:cubicBezTo>
                      <a:pt x="13" y="8"/>
                      <a:pt x="12" y="9"/>
                      <a:pt x="11" y="9"/>
                    </a:cubicBezTo>
                    <a:cubicBezTo>
                      <a:pt x="13" y="13"/>
                      <a:pt x="13" y="13"/>
                      <a:pt x="13" y="13"/>
                    </a:cubicBezTo>
                    <a:cubicBezTo>
                      <a:pt x="13" y="13"/>
                      <a:pt x="13" y="13"/>
                      <a:pt x="13" y="13"/>
                    </a:cubicBezTo>
                    <a:cubicBezTo>
                      <a:pt x="13" y="14"/>
                      <a:pt x="13" y="14"/>
                      <a:pt x="13" y="14"/>
                    </a:cubicBezTo>
                    <a:close/>
                    <a:moveTo>
                      <a:pt x="11" y="6"/>
                    </a:moveTo>
                    <a:cubicBezTo>
                      <a:pt x="11" y="5"/>
                      <a:pt x="10" y="5"/>
                      <a:pt x="9" y="5"/>
                    </a:cubicBezTo>
                    <a:cubicBezTo>
                      <a:pt x="8" y="5"/>
                      <a:pt x="8" y="5"/>
                      <a:pt x="8" y="5"/>
                    </a:cubicBezTo>
                    <a:cubicBezTo>
                      <a:pt x="7" y="5"/>
                      <a:pt x="7" y="5"/>
                      <a:pt x="7" y="5"/>
                    </a:cubicBezTo>
                    <a:cubicBezTo>
                      <a:pt x="7" y="8"/>
                      <a:pt x="7" y="8"/>
                      <a:pt x="7" y="8"/>
                    </a:cubicBezTo>
                    <a:cubicBezTo>
                      <a:pt x="7" y="8"/>
                      <a:pt x="8" y="8"/>
                      <a:pt x="9" y="8"/>
                    </a:cubicBezTo>
                    <a:cubicBezTo>
                      <a:pt x="10" y="8"/>
                      <a:pt x="11" y="7"/>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grpSp>
    </p:spTree>
    <p:extLst>
      <p:ext uri="{BB962C8B-B14F-4D97-AF65-F5344CB8AC3E}">
        <p14:creationId xmlns:p14="http://schemas.microsoft.com/office/powerpoint/2010/main" val="2986846856"/>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grpSp>
        <p:nvGrpSpPr>
          <p:cNvPr id="6" name="Group 5">
            <a:extLst>
              <a:ext uri="{FF2B5EF4-FFF2-40B4-BE49-F238E27FC236}">
                <a16:creationId xmlns:a16="http://schemas.microsoft.com/office/drawing/2014/main" id="{98A3F153-AA8A-4E47-9212-1B20B4D84E55}"/>
              </a:ext>
            </a:extLst>
          </p:cNvPr>
          <p:cNvGrpSpPr/>
          <p:nvPr userDrawn="1"/>
        </p:nvGrpSpPr>
        <p:grpSpPr>
          <a:xfrm>
            <a:off x="450203" y="4362175"/>
            <a:ext cx="3597090" cy="610807"/>
            <a:chOff x="675949" y="-982496"/>
            <a:chExt cx="3669219" cy="622967"/>
          </a:xfrm>
          <a:solidFill>
            <a:schemeClr val="bg1"/>
          </a:solidFill>
        </p:grpSpPr>
        <p:sp>
          <p:nvSpPr>
            <p:cNvPr id="7" name="TextBox 6">
              <a:extLst>
                <a:ext uri="{FF2B5EF4-FFF2-40B4-BE49-F238E27FC236}">
                  <a16:creationId xmlns:a16="http://schemas.microsoft.com/office/drawing/2014/main" id="{C184AD8D-F445-477F-9D7C-14A2B99E5505}"/>
                </a:ext>
              </a:extLst>
            </p:cNvPr>
            <p:cNvSpPr txBox="1"/>
            <p:nvPr userDrawn="1"/>
          </p:nvSpPr>
          <p:spPr>
            <a:xfrm>
              <a:off x="675949" y="-882233"/>
              <a:ext cx="3356374" cy="522704"/>
            </a:xfrm>
            <a:prstGeom prst="rect">
              <a:avLst/>
            </a:prstGeom>
            <a:noFill/>
          </p:spPr>
          <p:txBody>
            <a:bodyPr wrap="square" lIns="0" tIns="0" rIns="0" bIns="0" rtlCol="0">
              <a:noAutofit/>
            </a:bodyPr>
            <a:lstStyle/>
            <a:p>
              <a:pPr>
                <a:lnSpc>
                  <a:spcPct val="90000"/>
                </a:lnSpc>
                <a:spcAft>
                  <a:spcPts val="588"/>
                </a:spcAft>
              </a:pPr>
              <a:r>
                <a:rPr lang="en-US" sz="1765" b="0">
                  <a:solidFill>
                    <a:schemeClr val="bg1"/>
                  </a:solidFill>
                  <a:latin typeface="Segoe Pro Semibold" panose="020B0702040504020203" pitchFamily="34" charset="0"/>
                  <a:cs typeface="Segoe UI Semibold" panose="020B0702040204020203" pitchFamily="34" charset="0"/>
                </a:rPr>
                <a:t>Delivered in partnership with </a:t>
              </a:r>
            </a:p>
          </p:txBody>
        </p:sp>
        <p:grpSp>
          <p:nvGrpSpPr>
            <p:cNvPr id="8" name="Group 9">
              <a:extLst>
                <a:ext uri="{FF2B5EF4-FFF2-40B4-BE49-F238E27FC236}">
                  <a16:creationId xmlns:a16="http://schemas.microsoft.com/office/drawing/2014/main" id="{66B21A0B-93FB-46FF-9ECA-58C913992D22}"/>
                </a:ext>
              </a:extLst>
            </p:cNvPr>
            <p:cNvGrpSpPr>
              <a:grpSpLocks noChangeAspect="1"/>
            </p:cNvGrpSpPr>
            <p:nvPr userDrawn="1"/>
          </p:nvGrpSpPr>
          <p:grpSpPr bwMode="auto">
            <a:xfrm>
              <a:off x="3719478" y="-982496"/>
              <a:ext cx="625690" cy="442493"/>
              <a:chOff x="-2008" y="1649"/>
              <a:chExt cx="666" cy="471"/>
            </a:xfrm>
            <a:grpFill/>
          </p:grpSpPr>
          <p:sp>
            <p:nvSpPr>
              <p:cNvPr id="9" name="Freeform 12">
                <a:extLst>
                  <a:ext uri="{FF2B5EF4-FFF2-40B4-BE49-F238E27FC236}">
                    <a16:creationId xmlns:a16="http://schemas.microsoft.com/office/drawing/2014/main" id="{6434021B-4CDB-46CA-8DE4-6194944624C6}"/>
                  </a:ext>
                </a:extLst>
              </p:cNvPr>
              <p:cNvSpPr>
                <a:spLocks noEditPoints="1"/>
              </p:cNvSpPr>
              <p:nvPr userDrawn="1"/>
            </p:nvSpPr>
            <p:spPr bwMode="auto">
              <a:xfrm>
                <a:off x="-2008" y="1649"/>
                <a:ext cx="666" cy="471"/>
              </a:xfrm>
              <a:custGeom>
                <a:avLst/>
                <a:gdLst>
                  <a:gd name="T0" fmla="*/ 210 w 442"/>
                  <a:gd name="T1" fmla="*/ 273 h 312"/>
                  <a:gd name="T2" fmla="*/ 26 w 442"/>
                  <a:gd name="T3" fmla="*/ 203 h 312"/>
                  <a:gd name="T4" fmla="*/ 55 w 442"/>
                  <a:gd name="T5" fmla="*/ 115 h 312"/>
                  <a:gd name="T6" fmla="*/ 55 w 442"/>
                  <a:gd name="T7" fmla="*/ 104 h 312"/>
                  <a:gd name="T8" fmla="*/ 11 w 442"/>
                  <a:gd name="T9" fmla="*/ 220 h 312"/>
                  <a:gd name="T10" fmla="*/ 215 w 442"/>
                  <a:gd name="T11" fmla="*/ 301 h 312"/>
                  <a:gd name="T12" fmla="*/ 361 w 442"/>
                  <a:gd name="T13" fmla="*/ 260 h 312"/>
                  <a:gd name="T14" fmla="*/ 361 w 442"/>
                  <a:gd name="T15" fmla="*/ 227 h 312"/>
                  <a:gd name="T16" fmla="*/ 210 w 442"/>
                  <a:gd name="T17" fmla="*/ 273 h 312"/>
                  <a:gd name="T18" fmla="*/ 431 w 442"/>
                  <a:gd name="T19" fmla="*/ 103 h 312"/>
                  <a:gd name="T20" fmla="*/ 101 w 442"/>
                  <a:gd name="T21" fmla="*/ 74 h 312"/>
                  <a:gd name="T22" fmla="*/ 101 w 442"/>
                  <a:gd name="T23" fmla="*/ 82 h 312"/>
                  <a:gd name="T24" fmla="*/ 410 w 442"/>
                  <a:gd name="T25" fmla="*/ 109 h 312"/>
                  <a:gd name="T26" fmla="*/ 369 w 442"/>
                  <a:gd name="T27" fmla="*/ 187 h 312"/>
                  <a:gd name="T28" fmla="*/ 369 w 442"/>
                  <a:gd name="T29" fmla="*/ 211 h 312"/>
                  <a:gd name="T30" fmla="*/ 431 w 442"/>
                  <a:gd name="T31" fmla="*/ 10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2" h="312">
                    <a:moveTo>
                      <a:pt x="210" y="273"/>
                    </a:moveTo>
                    <a:cubicBezTo>
                      <a:pt x="126" y="281"/>
                      <a:pt x="39" y="269"/>
                      <a:pt x="26" y="203"/>
                    </a:cubicBezTo>
                    <a:cubicBezTo>
                      <a:pt x="20" y="171"/>
                      <a:pt x="35" y="136"/>
                      <a:pt x="55" y="115"/>
                    </a:cubicBezTo>
                    <a:cubicBezTo>
                      <a:pt x="55" y="104"/>
                      <a:pt x="55" y="104"/>
                      <a:pt x="55" y="104"/>
                    </a:cubicBezTo>
                    <a:cubicBezTo>
                      <a:pt x="19" y="135"/>
                      <a:pt x="0" y="174"/>
                      <a:pt x="11" y="220"/>
                    </a:cubicBezTo>
                    <a:cubicBezTo>
                      <a:pt x="25" y="279"/>
                      <a:pt x="100" y="312"/>
                      <a:pt x="215" y="301"/>
                    </a:cubicBezTo>
                    <a:cubicBezTo>
                      <a:pt x="260" y="297"/>
                      <a:pt x="320" y="282"/>
                      <a:pt x="361" y="260"/>
                    </a:cubicBezTo>
                    <a:cubicBezTo>
                      <a:pt x="361" y="227"/>
                      <a:pt x="361" y="227"/>
                      <a:pt x="361" y="227"/>
                    </a:cubicBezTo>
                    <a:cubicBezTo>
                      <a:pt x="323" y="250"/>
                      <a:pt x="262" y="268"/>
                      <a:pt x="210" y="273"/>
                    </a:cubicBezTo>
                    <a:close/>
                    <a:moveTo>
                      <a:pt x="431" y="103"/>
                    </a:moveTo>
                    <a:cubicBezTo>
                      <a:pt x="411" y="6"/>
                      <a:pt x="222" y="0"/>
                      <a:pt x="101" y="74"/>
                    </a:cubicBezTo>
                    <a:cubicBezTo>
                      <a:pt x="101" y="82"/>
                      <a:pt x="101" y="82"/>
                      <a:pt x="101" y="82"/>
                    </a:cubicBezTo>
                    <a:cubicBezTo>
                      <a:pt x="222" y="19"/>
                      <a:pt x="395" y="20"/>
                      <a:pt x="410" y="109"/>
                    </a:cubicBezTo>
                    <a:cubicBezTo>
                      <a:pt x="416" y="139"/>
                      <a:pt x="399" y="170"/>
                      <a:pt x="369" y="187"/>
                    </a:cubicBezTo>
                    <a:cubicBezTo>
                      <a:pt x="369" y="211"/>
                      <a:pt x="369" y="211"/>
                      <a:pt x="369" y="211"/>
                    </a:cubicBezTo>
                    <a:cubicBezTo>
                      <a:pt x="405" y="198"/>
                      <a:pt x="442" y="155"/>
                      <a:pt x="431"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0" name="Freeform 13">
                <a:extLst>
                  <a:ext uri="{FF2B5EF4-FFF2-40B4-BE49-F238E27FC236}">
                    <a16:creationId xmlns:a16="http://schemas.microsoft.com/office/drawing/2014/main" id="{45FA3E2E-F951-4415-8D0A-DE3BEF74AC65}"/>
                  </a:ext>
                </a:extLst>
              </p:cNvPr>
              <p:cNvSpPr>
                <a:spLocks/>
              </p:cNvSpPr>
              <p:nvPr userDrawn="1"/>
            </p:nvSpPr>
            <p:spPr bwMode="auto">
              <a:xfrm>
                <a:off x="-1508" y="1784"/>
                <a:ext cx="34" cy="182"/>
              </a:xfrm>
              <a:custGeom>
                <a:avLst/>
                <a:gdLst>
                  <a:gd name="T0" fmla="*/ 22 w 22"/>
                  <a:gd name="T1" fmla="*/ 0 h 121"/>
                  <a:gd name="T2" fmla="*/ 0 w 22"/>
                  <a:gd name="T3" fmla="*/ 0 h 121"/>
                  <a:gd name="T4" fmla="*/ 0 w 22"/>
                  <a:gd name="T5" fmla="*/ 98 h 121"/>
                  <a:gd name="T6" fmla="*/ 22 w 22"/>
                  <a:gd name="T7" fmla="*/ 121 h 121"/>
                  <a:gd name="T8" fmla="*/ 22 w 22"/>
                  <a:gd name="T9" fmla="*/ 0 h 121"/>
                </a:gdLst>
                <a:ahLst/>
                <a:cxnLst>
                  <a:cxn ang="0">
                    <a:pos x="T0" y="T1"/>
                  </a:cxn>
                  <a:cxn ang="0">
                    <a:pos x="T2" y="T3"/>
                  </a:cxn>
                  <a:cxn ang="0">
                    <a:pos x="T4" y="T5"/>
                  </a:cxn>
                  <a:cxn ang="0">
                    <a:pos x="T6" y="T7"/>
                  </a:cxn>
                  <a:cxn ang="0">
                    <a:pos x="T8" y="T9"/>
                  </a:cxn>
                </a:cxnLst>
                <a:rect l="0" t="0" r="r" b="b"/>
                <a:pathLst>
                  <a:path w="22" h="121">
                    <a:moveTo>
                      <a:pt x="22" y="0"/>
                    </a:moveTo>
                    <a:cubicBezTo>
                      <a:pt x="0" y="0"/>
                      <a:pt x="0" y="0"/>
                      <a:pt x="0" y="0"/>
                    </a:cubicBezTo>
                    <a:cubicBezTo>
                      <a:pt x="0" y="98"/>
                      <a:pt x="0" y="98"/>
                      <a:pt x="0" y="98"/>
                    </a:cubicBezTo>
                    <a:cubicBezTo>
                      <a:pt x="0" y="109"/>
                      <a:pt x="6" y="119"/>
                      <a:pt x="22" y="121"/>
                    </a:cubicBez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1" name="Freeform 14">
                <a:extLst>
                  <a:ext uri="{FF2B5EF4-FFF2-40B4-BE49-F238E27FC236}">
                    <a16:creationId xmlns:a16="http://schemas.microsoft.com/office/drawing/2014/main" id="{531D353B-5A07-4231-8AD5-24CF0D472FEA}"/>
                  </a:ext>
                </a:extLst>
              </p:cNvPr>
              <p:cNvSpPr>
                <a:spLocks/>
              </p:cNvSpPr>
              <p:nvPr userDrawn="1"/>
            </p:nvSpPr>
            <p:spPr bwMode="auto">
              <a:xfrm>
                <a:off x="-1903" y="1838"/>
                <a:ext cx="33" cy="131"/>
              </a:xfrm>
              <a:custGeom>
                <a:avLst/>
                <a:gdLst>
                  <a:gd name="T0" fmla="*/ 22 w 22"/>
                  <a:gd name="T1" fmla="*/ 0 h 87"/>
                  <a:gd name="T2" fmla="*/ 0 w 22"/>
                  <a:gd name="T3" fmla="*/ 0 h 87"/>
                  <a:gd name="T4" fmla="*/ 0 w 22"/>
                  <a:gd name="T5" fmla="*/ 64 h 87"/>
                  <a:gd name="T6" fmla="*/ 22 w 22"/>
                  <a:gd name="T7" fmla="*/ 87 h 87"/>
                  <a:gd name="T8" fmla="*/ 22 w 22"/>
                  <a:gd name="T9" fmla="*/ 0 h 87"/>
                </a:gdLst>
                <a:ahLst/>
                <a:cxnLst>
                  <a:cxn ang="0">
                    <a:pos x="T0" y="T1"/>
                  </a:cxn>
                  <a:cxn ang="0">
                    <a:pos x="T2" y="T3"/>
                  </a:cxn>
                  <a:cxn ang="0">
                    <a:pos x="T4" y="T5"/>
                  </a:cxn>
                  <a:cxn ang="0">
                    <a:pos x="T6" y="T7"/>
                  </a:cxn>
                  <a:cxn ang="0">
                    <a:pos x="T8" y="T9"/>
                  </a:cxn>
                </a:cxnLst>
                <a:rect l="0" t="0" r="r" b="b"/>
                <a:pathLst>
                  <a:path w="22" h="87">
                    <a:moveTo>
                      <a:pt x="22" y="0"/>
                    </a:moveTo>
                    <a:cubicBezTo>
                      <a:pt x="0" y="0"/>
                      <a:pt x="0" y="0"/>
                      <a:pt x="0" y="0"/>
                    </a:cubicBezTo>
                    <a:cubicBezTo>
                      <a:pt x="0" y="64"/>
                      <a:pt x="0" y="64"/>
                      <a:pt x="0" y="64"/>
                    </a:cubicBezTo>
                    <a:cubicBezTo>
                      <a:pt x="0" y="75"/>
                      <a:pt x="6" y="85"/>
                      <a:pt x="22" y="87"/>
                    </a:cubicBez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2" name="Rectangle 15">
                <a:extLst>
                  <a:ext uri="{FF2B5EF4-FFF2-40B4-BE49-F238E27FC236}">
                    <a16:creationId xmlns:a16="http://schemas.microsoft.com/office/drawing/2014/main" id="{61757592-6B29-49C9-8381-33F740F8E444}"/>
                  </a:ext>
                </a:extLst>
              </p:cNvPr>
              <p:cNvSpPr>
                <a:spLocks noChangeArrowheads="1"/>
              </p:cNvSpPr>
              <p:nvPr userDrawn="1"/>
            </p:nvSpPr>
            <p:spPr bwMode="auto">
              <a:xfrm>
                <a:off x="-1903" y="1788"/>
                <a:ext cx="33" cy="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3" name="Freeform 16">
                <a:extLst>
                  <a:ext uri="{FF2B5EF4-FFF2-40B4-BE49-F238E27FC236}">
                    <a16:creationId xmlns:a16="http://schemas.microsoft.com/office/drawing/2014/main" id="{4369B534-DB62-4286-8BF3-2A398A07BFDF}"/>
                  </a:ext>
                </a:extLst>
              </p:cNvPr>
              <p:cNvSpPr>
                <a:spLocks/>
              </p:cNvSpPr>
              <p:nvPr userDrawn="1"/>
            </p:nvSpPr>
            <p:spPr bwMode="auto">
              <a:xfrm>
                <a:off x="-1708" y="1802"/>
                <a:ext cx="57" cy="166"/>
              </a:xfrm>
              <a:custGeom>
                <a:avLst/>
                <a:gdLst>
                  <a:gd name="T0" fmla="*/ 25 w 38"/>
                  <a:gd name="T1" fmla="*/ 110 h 110"/>
                  <a:gd name="T2" fmla="*/ 0 w 38"/>
                  <a:gd name="T3" fmla="*/ 85 h 110"/>
                  <a:gd name="T4" fmla="*/ 0 w 38"/>
                  <a:gd name="T5" fmla="*/ 0 h 110"/>
                  <a:gd name="T6" fmla="*/ 21 w 38"/>
                  <a:gd name="T7" fmla="*/ 0 h 110"/>
                  <a:gd name="T8" fmla="*/ 21 w 38"/>
                  <a:gd name="T9" fmla="*/ 24 h 110"/>
                  <a:gd name="T10" fmla="*/ 38 w 38"/>
                  <a:gd name="T11" fmla="*/ 24 h 110"/>
                  <a:gd name="T12" fmla="*/ 38 w 38"/>
                  <a:gd name="T13" fmla="*/ 41 h 110"/>
                  <a:gd name="T14" fmla="*/ 21 w 38"/>
                  <a:gd name="T15" fmla="*/ 41 h 110"/>
                  <a:gd name="T16" fmla="*/ 21 w 38"/>
                  <a:gd name="T17" fmla="*/ 84 h 110"/>
                  <a:gd name="T18" fmla="*/ 29 w 38"/>
                  <a:gd name="T19" fmla="*/ 91 h 110"/>
                  <a:gd name="T20" fmla="*/ 38 w 38"/>
                  <a:gd name="T21" fmla="*/ 91 h 110"/>
                  <a:gd name="T22" fmla="*/ 38 w 38"/>
                  <a:gd name="T23" fmla="*/ 110 h 110"/>
                  <a:gd name="T24" fmla="*/ 25 w 38"/>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110">
                    <a:moveTo>
                      <a:pt x="25" y="110"/>
                    </a:moveTo>
                    <a:cubicBezTo>
                      <a:pt x="7" y="110"/>
                      <a:pt x="0" y="97"/>
                      <a:pt x="0" y="85"/>
                    </a:cubicBezTo>
                    <a:cubicBezTo>
                      <a:pt x="0" y="0"/>
                      <a:pt x="0" y="0"/>
                      <a:pt x="0" y="0"/>
                    </a:cubicBezTo>
                    <a:cubicBezTo>
                      <a:pt x="21" y="0"/>
                      <a:pt x="21" y="0"/>
                      <a:pt x="21" y="0"/>
                    </a:cubicBezTo>
                    <a:cubicBezTo>
                      <a:pt x="21" y="24"/>
                      <a:pt x="21" y="24"/>
                      <a:pt x="21" y="24"/>
                    </a:cubicBezTo>
                    <a:cubicBezTo>
                      <a:pt x="38" y="24"/>
                      <a:pt x="38" y="24"/>
                      <a:pt x="38" y="24"/>
                    </a:cubicBezTo>
                    <a:cubicBezTo>
                      <a:pt x="38" y="41"/>
                      <a:pt x="38" y="41"/>
                      <a:pt x="38" y="41"/>
                    </a:cubicBezTo>
                    <a:cubicBezTo>
                      <a:pt x="21" y="41"/>
                      <a:pt x="21" y="41"/>
                      <a:pt x="21" y="41"/>
                    </a:cubicBezTo>
                    <a:cubicBezTo>
                      <a:pt x="21" y="84"/>
                      <a:pt x="21" y="84"/>
                      <a:pt x="21" y="84"/>
                    </a:cubicBezTo>
                    <a:cubicBezTo>
                      <a:pt x="21" y="89"/>
                      <a:pt x="24" y="91"/>
                      <a:pt x="29" y="91"/>
                    </a:cubicBezTo>
                    <a:cubicBezTo>
                      <a:pt x="38" y="91"/>
                      <a:pt x="38" y="91"/>
                      <a:pt x="38" y="91"/>
                    </a:cubicBezTo>
                    <a:cubicBezTo>
                      <a:pt x="38" y="110"/>
                      <a:pt x="38" y="110"/>
                      <a:pt x="38" y="110"/>
                    </a:cubicBezTo>
                    <a:cubicBezTo>
                      <a:pt x="25" y="110"/>
                      <a:pt x="25" y="110"/>
                      <a:pt x="25" y="1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 name="Freeform 17">
                <a:extLst>
                  <a:ext uri="{FF2B5EF4-FFF2-40B4-BE49-F238E27FC236}">
                    <a16:creationId xmlns:a16="http://schemas.microsoft.com/office/drawing/2014/main" id="{27AFAF64-120F-4941-8F4F-F5931F3F7616}"/>
                  </a:ext>
                </a:extLst>
              </p:cNvPr>
              <p:cNvSpPr>
                <a:spLocks noEditPoints="1"/>
              </p:cNvSpPr>
              <p:nvPr userDrawn="1"/>
            </p:nvSpPr>
            <p:spPr bwMode="auto">
              <a:xfrm>
                <a:off x="-1643" y="1835"/>
                <a:ext cx="116" cy="134"/>
              </a:xfrm>
              <a:custGeom>
                <a:avLst/>
                <a:gdLst>
                  <a:gd name="T0" fmla="*/ 22 w 77"/>
                  <a:gd name="T1" fmla="*/ 51 h 89"/>
                  <a:gd name="T2" fmla="*/ 41 w 77"/>
                  <a:gd name="T3" fmla="*/ 71 h 89"/>
                  <a:gd name="T4" fmla="*/ 61 w 77"/>
                  <a:gd name="T5" fmla="*/ 63 h 89"/>
                  <a:gd name="T6" fmla="*/ 75 w 77"/>
                  <a:gd name="T7" fmla="*/ 75 h 89"/>
                  <a:gd name="T8" fmla="*/ 41 w 77"/>
                  <a:gd name="T9" fmla="*/ 89 h 89"/>
                  <a:gd name="T10" fmla="*/ 0 w 77"/>
                  <a:gd name="T11" fmla="*/ 45 h 89"/>
                  <a:gd name="T12" fmla="*/ 41 w 77"/>
                  <a:gd name="T13" fmla="*/ 0 h 89"/>
                  <a:gd name="T14" fmla="*/ 77 w 77"/>
                  <a:gd name="T15" fmla="*/ 44 h 89"/>
                  <a:gd name="T16" fmla="*/ 77 w 77"/>
                  <a:gd name="T17" fmla="*/ 51 h 89"/>
                  <a:gd name="T18" fmla="*/ 22 w 77"/>
                  <a:gd name="T19" fmla="*/ 51 h 89"/>
                  <a:gd name="T20" fmla="*/ 40 w 77"/>
                  <a:gd name="T21" fmla="*/ 18 h 89"/>
                  <a:gd name="T22" fmla="*/ 24 w 77"/>
                  <a:gd name="T23" fmla="*/ 27 h 89"/>
                  <a:gd name="T24" fmla="*/ 22 w 77"/>
                  <a:gd name="T25" fmla="*/ 37 h 89"/>
                  <a:gd name="T26" fmla="*/ 56 w 77"/>
                  <a:gd name="T27" fmla="*/ 37 h 89"/>
                  <a:gd name="T28" fmla="*/ 40 w 77"/>
                  <a:gd name="T29" fmla="*/ 1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89">
                    <a:moveTo>
                      <a:pt x="22" y="51"/>
                    </a:moveTo>
                    <a:cubicBezTo>
                      <a:pt x="22" y="63"/>
                      <a:pt x="29" y="71"/>
                      <a:pt x="41" y="71"/>
                    </a:cubicBezTo>
                    <a:cubicBezTo>
                      <a:pt x="51" y="71"/>
                      <a:pt x="56" y="68"/>
                      <a:pt x="61" y="63"/>
                    </a:cubicBezTo>
                    <a:cubicBezTo>
                      <a:pt x="75" y="75"/>
                      <a:pt x="75" y="75"/>
                      <a:pt x="75" y="75"/>
                    </a:cubicBezTo>
                    <a:cubicBezTo>
                      <a:pt x="66" y="84"/>
                      <a:pt x="57" y="89"/>
                      <a:pt x="41" y="89"/>
                    </a:cubicBezTo>
                    <a:cubicBezTo>
                      <a:pt x="20" y="89"/>
                      <a:pt x="0" y="78"/>
                      <a:pt x="0" y="45"/>
                    </a:cubicBezTo>
                    <a:cubicBezTo>
                      <a:pt x="0" y="16"/>
                      <a:pt x="18" y="0"/>
                      <a:pt x="41" y="0"/>
                    </a:cubicBezTo>
                    <a:cubicBezTo>
                      <a:pt x="64" y="0"/>
                      <a:pt x="77" y="19"/>
                      <a:pt x="77" y="44"/>
                    </a:cubicBezTo>
                    <a:cubicBezTo>
                      <a:pt x="77" y="51"/>
                      <a:pt x="77" y="51"/>
                      <a:pt x="77" y="51"/>
                    </a:cubicBezTo>
                    <a:cubicBezTo>
                      <a:pt x="22" y="51"/>
                      <a:pt x="22" y="51"/>
                      <a:pt x="22" y="51"/>
                    </a:cubicBezTo>
                    <a:moveTo>
                      <a:pt x="40" y="18"/>
                    </a:moveTo>
                    <a:cubicBezTo>
                      <a:pt x="32" y="18"/>
                      <a:pt x="27" y="22"/>
                      <a:pt x="24" y="27"/>
                    </a:cubicBezTo>
                    <a:cubicBezTo>
                      <a:pt x="23" y="30"/>
                      <a:pt x="22" y="33"/>
                      <a:pt x="22" y="37"/>
                    </a:cubicBezTo>
                    <a:cubicBezTo>
                      <a:pt x="56" y="37"/>
                      <a:pt x="56" y="37"/>
                      <a:pt x="56" y="37"/>
                    </a:cubicBezTo>
                    <a:cubicBezTo>
                      <a:pt x="55" y="27"/>
                      <a:pt x="51" y="18"/>
                      <a:pt x="4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 name="Freeform 18">
                <a:extLst>
                  <a:ext uri="{FF2B5EF4-FFF2-40B4-BE49-F238E27FC236}">
                    <a16:creationId xmlns:a16="http://schemas.microsoft.com/office/drawing/2014/main" id="{20605BC0-73B4-4E47-BE69-D9868321CF6F}"/>
                  </a:ext>
                </a:extLst>
              </p:cNvPr>
              <p:cNvSpPr>
                <a:spLocks/>
              </p:cNvSpPr>
              <p:nvPr userDrawn="1"/>
            </p:nvSpPr>
            <p:spPr bwMode="auto">
              <a:xfrm>
                <a:off x="-1839" y="1838"/>
                <a:ext cx="105" cy="130"/>
              </a:xfrm>
              <a:custGeom>
                <a:avLst/>
                <a:gdLst>
                  <a:gd name="T0" fmla="*/ 39 w 70"/>
                  <a:gd name="T1" fmla="*/ 17 h 86"/>
                  <a:gd name="T2" fmla="*/ 48 w 70"/>
                  <a:gd name="T3" fmla="*/ 25 h 86"/>
                  <a:gd name="T4" fmla="*/ 48 w 70"/>
                  <a:gd name="T5" fmla="*/ 86 h 86"/>
                  <a:gd name="T6" fmla="*/ 70 w 70"/>
                  <a:gd name="T7" fmla="*/ 86 h 86"/>
                  <a:gd name="T8" fmla="*/ 70 w 70"/>
                  <a:gd name="T9" fmla="*/ 25 h 86"/>
                  <a:gd name="T10" fmla="*/ 45 w 70"/>
                  <a:gd name="T11" fmla="*/ 0 h 86"/>
                  <a:gd name="T12" fmla="*/ 0 w 70"/>
                  <a:gd name="T13" fmla="*/ 0 h 86"/>
                  <a:gd name="T14" fmla="*/ 0 w 70"/>
                  <a:gd name="T15" fmla="*/ 86 h 86"/>
                  <a:gd name="T16" fmla="*/ 21 w 70"/>
                  <a:gd name="T17" fmla="*/ 86 h 86"/>
                  <a:gd name="T18" fmla="*/ 21 w 70"/>
                  <a:gd name="T19" fmla="*/ 17 h 86"/>
                  <a:gd name="T20" fmla="*/ 39 w 70"/>
                  <a:gd name="T21" fmla="*/ 1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86">
                    <a:moveTo>
                      <a:pt x="39" y="17"/>
                    </a:moveTo>
                    <a:cubicBezTo>
                      <a:pt x="46" y="17"/>
                      <a:pt x="48" y="20"/>
                      <a:pt x="48" y="25"/>
                    </a:cubicBezTo>
                    <a:cubicBezTo>
                      <a:pt x="48" y="86"/>
                      <a:pt x="48" y="86"/>
                      <a:pt x="48" y="86"/>
                    </a:cubicBezTo>
                    <a:cubicBezTo>
                      <a:pt x="70" y="86"/>
                      <a:pt x="70" y="86"/>
                      <a:pt x="70" y="86"/>
                    </a:cubicBezTo>
                    <a:cubicBezTo>
                      <a:pt x="70" y="25"/>
                      <a:pt x="70" y="25"/>
                      <a:pt x="70" y="25"/>
                    </a:cubicBezTo>
                    <a:cubicBezTo>
                      <a:pt x="70" y="13"/>
                      <a:pt x="64" y="0"/>
                      <a:pt x="45" y="0"/>
                    </a:cubicBezTo>
                    <a:cubicBezTo>
                      <a:pt x="0" y="0"/>
                      <a:pt x="0" y="0"/>
                      <a:pt x="0" y="0"/>
                    </a:cubicBezTo>
                    <a:cubicBezTo>
                      <a:pt x="0" y="86"/>
                      <a:pt x="0" y="86"/>
                      <a:pt x="0" y="86"/>
                    </a:cubicBezTo>
                    <a:cubicBezTo>
                      <a:pt x="21" y="86"/>
                      <a:pt x="21" y="86"/>
                      <a:pt x="21" y="86"/>
                    </a:cubicBezTo>
                    <a:cubicBezTo>
                      <a:pt x="21" y="17"/>
                      <a:pt x="21" y="17"/>
                      <a:pt x="21" y="17"/>
                    </a:cubicBezTo>
                    <a:lnTo>
                      <a:pt x="39"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 name="Freeform 19">
                <a:extLst>
                  <a:ext uri="{FF2B5EF4-FFF2-40B4-BE49-F238E27FC236}">
                    <a16:creationId xmlns:a16="http://schemas.microsoft.com/office/drawing/2014/main" id="{88871E91-4D71-4731-A793-6C66A0FF1E76}"/>
                  </a:ext>
                </a:extLst>
              </p:cNvPr>
              <p:cNvSpPr>
                <a:spLocks noEditPoints="1"/>
              </p:cNvSpPr>
              <p:nvPr userDrawn="1"/>
            </p:nvSpPr>
            <p:spPr bwMode="auto">
              <a:xfrm>
                <a:off x="-1452" y="1784"/>
                <a:ext cx="27" cy="25"/>
              </a:xfrm>
              <a:custGeom>
                <a:avLst/>
                <a:gdLst>
                  <a:gd name="T0" fmla="*/ 9 w 18"/>
                  <a:gd name="T1" fmla="*/ 17 h 17"/>
                  <a:gd name="T2" fmla="*/ 0 w 18"/>
                  <a:gd name="T3" fmla="*/ 9 h 17"/>
                  <a:gd name="T4" fmla="*/ 9 w 18"/>
                  <a:gd name="T5" fmla="*/ 0 h 17"/>
                  <a:gd name="T6" fmla="*/ 18 w 18"/>
                  <a:gd name="T7" fmla="*/ 9 h 17"/>
                  <a:gd name="T8" fmla="*/ 9 w 18"/>
                  <a:gd name="T9" fmla="*/ 17 h 17"/>
                  <a:gd name="T10" fmla="*/ 9 w 18"/>
                  <a:gd name="T11" fmla="*/ 1 h 17"/>
                  <a:gd name="T12" fmla="*/ 2 w 18"/>
                  <a:gd name="T13" fmla="*/ 9 h 17"/>
                  <a:gd name="T14" fmla="*/ 9 w 18"/>
                  <a:gd name="T15" fmla="*/ 16 h 17"/>
                  <a:gd name="T16" fmla="*/ 16 w 18"/>
                  <a:gd name="T17" fmla="*/ 9 h 17"/>
                  <a:gd name="T18" fmla="*/ 9 w 18"/>
                  <a:gd name="T19" fmla="*/ 1 h 17"/>
                  <a:gd name="T20" fmla="*/ 13 w 18"/>
                  <a:gd name="T21" fmla="*/ 14 h 17"/>
                  <a:gd name="T22" fmla="*/ 11 w 18"/>
                  <a:gd name="T23" fmla="*/ 14 h 17"/>
                  <a:gd name="T24" fmla="*/ 11 w 18"/>
                  <a:gd name="T25" fmla="*/ 14 h 17"/>
                  <a:gd name="T26" fmla="*/ 9 w 18"/>
                  <a:gd name="T27" fmla="*/ 10 h 17"/>
                  <a:gd name="T28" fmla="*/ 8 w 18"/>
                  <a:gd name="T29" fmla="*/ 10 h 17"/>
                  <a:gd name="T30" fmla="*/ 8 w 18"/>
                  <a:gd name="T31" fmla="*/ 10 h 17"/>
                  <a:gd name="T32" fmla="*/ 7 w 18"/>
                  <a:gd name="T33" fmla="*/ 10 h 17"/>
                  <a:gd name="T34" fmla="*/ 7 w 18"/>
                  <a:gd name="T35" fmla="*/ 13 h 17"/>
                  <a:gd name="T36" fmla="*/ 7 w 18"/>
                  <a:gd name="T37" fmla="*/ 14 h 17"/>
                  <a:gd name="T38" fmla="*/ 5 w 18"/>
                  <a:gd name="T39" fmla="*/ 14 h 17"/>
                  <a:gd name="T40" fmla="*/ 5 w 18"/>
                  <a:gd name="T41" fmla="*/ 13 h 17"/>
                  <a:gd name="T42" fmla="*/ 5 w 18"/>
                  <a:gd name="T43" fmla="*/ 4 h 17"/>
                  <a:gd name="T44" fmla="*/ 6 w 18"/>
                  <a:gd name="T45" fmla="*/ 3 h 17"/>
                  <a:gd name="T46" fmla="*/ 8 w 18"/>
                  <a:gd name="T47" fmla="*/ 3 h 17"/>
                  <a:gd name="T48" fmla="*/ 13 w 18"/>
                  <a:gd name="T49" fmla="*/ 6 h 17"/>
                  <a:gd name="T50" fmla="*/ 13 w 18"/>
                  <a:gd name="T51" fmla="*/ 6 h 17"/>
                  <a:gd name="T52" fmla="*/ 11 w 18"/>
                  <a:gd name="T53" fmla="*/ 9 h 17"/>
                  <a:gd name="T54" fmla="*/ 13 w 18"/>
                  <a:gd name="T55" fmla="*/ 13 h 17"/>
                  <a:gd name="T56" fmla="*/ 13 w 18"/>
                  <a:gd name="T57" fmla="*/ 13 h 17"/>
                  <a:gd name="T58" fmla="*/ 13 w 18"/>
                  <a:gd name="T59" fmla="*/ 14 h 17"/>
                  <a:gd name="T60" fmla="*/ 11 w 18"/>
                  <a:gd name="T61" fmla="*/ 6 h 17"/>
                  <a:gd name="T62" fmla="*/ 9 w 18"/>
                  <a:gd name="T63" fmla="*/ 5 h 17"/>
                  <a:gd name="T64" fmla="*/ 8 w 18"/>
                  <a:gd name="T65" fmla="*/ 5 h 17"/>
                  <a:gd name="T66" fmla="*/ 7 w 18"/>
                  <a:gd name="T67" fmla="*/ 5 h 17"/>
                  <a:gd name="T68" fmla="*/ 7 w 18"/>
                  <a:gd name="T69" fmla="*/ 8 h 17"/>
                  <a:gd name="T70" fmla="*/ 9 w 18"/>
                  <a:gd name="T71" fmla="*/ 8 h 17"/>
                  <a:gd name="T72" fmla="*/ 11 w 18"/>
                  <a:gd name="T73"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 h="17">
                    <a:moveTo>
                      <a:pt x="9" y="17"/>
                    </a:moveTo>
                    <a:cubicBezTo>
                      <a:pt x="4" y="17"/>
                      <a:pt x="0" y="13"/>
                      <a:pt x="0" y="9"/>
                    </a:cubicBezTo>
                    <a:cubicBezTo>
                      <a:pt x="0" y="4"/>
                      <a:pt x="4" y="0"/>
                      <a:pt x="9" y="0"/>
                    </a:cubicBezTo>
                    <a:cubicBezTo>
                      <a:pt x="14" y="0"/>
                      <a:pt x="18" y="4"/>
                      <a:pt x="18" y="9"/>
                    </a:cubicBezTo>
                    <a:cubicBezTo>
                      <a:pt x="18" y="13"/>
                      <a:pt x="14" y="17"/>
                      <a:pt x="9" y="17"/>
                    </a:cubicBezTo>
                    <a:close/>
                    <a:moveTo>
                      <a:pt x="9" y="1"/>
                    </a:moveTo>
                    <a:cubicBezTo>
                      <a:pt x="5" y="1"/>
                      <a:pt x="2" y="5"/>
                      <a:pt x="2" y="9"/>
                    </a:cubicBezTo>
                    <a:cubicBezTo>
                      <a:pt x="2" y="13"/>
                      <a:pt x="5" y="16"/>
                      <a:pt x="9" y="16"/>
                    </a:cubicBezTo>
                    <a:cubicBezTo>
                      <a:pt x="13" y="16"/>
                      <a:pt x="16" y="13"/>
                      <a:pt x="16" y="9"/>
                    </a:cubicBezTo>
                    <a:cubicBezTo>
                      <a:pt x="16" y="5"/>
                      <a:pt x="13" y="1"/>
                      <a:pt x="9" y="1"/>
                    </a:cubicBezTo>
                    <a:close/>
                    <a:moveTo>
                      <a:pt x="13" y="14"/>
                    </a:moveTo>
                    <a:cubicBezTo>
                      <a:pt x="11" y="14"/>
                      <a:pt x="11" y="14"/>
                      <a:pt x="11" y="14"/>
                    </a:cubicBezTo>
                    <a:cubicBezTo>
                      <a:pt x="11" y="14"/>
                      <a:pt x="11" y="14"/>
                      <a:pt x="11" y="14"/>
                    </a:cubicBezTo>
                    <a:cubicBezTo>
                      <a:pt x="9" y="10"/>
                      <a:pt x="9" y="10"/>
                      <a:pt x="9" y="10"/>
                    </a:cubicBezTo>
                    <a:cubicBezTo>
                      <a:pt x="8" y="10"/>
                      <a:pt x="8" y="10"/>
                      <a:pt x="8" y="10"/>
                    </a:cubicBezTo>
                    <a:cubicBezTo>
                      <a:pt x="8" y="10"/>
                      <a:pt x="8" y="10"/>
                      <a:pt x="8" y="10"/>
                    </a:cubicBezTo>
                    <a:cubicBezTo>
                      <a:pt x="7" y="10"/>
                      <a:pt x="7" y="10"/>
                      <a:pt x="7" y="10"/>
                    </a:cubicBezTo>
                    <a:cubicBezTo>
                      <a:pt x="7" y="13"/>
                      <a:pt x="7" y="13"/>
                      <a:pt x="7" y="13"/>
                    </a:cubicBezTo>
                    <a:cubicBezTo>
                      <a:pt x="7" y="14"/>
                      <a:pt x="7" y="14"/>
                      <a:pt x="7" y="14"/>
                    </a:cubicBezTo>
                    <a:cubicBezTo>
                      <a:pt x="5" y="14"/>
                      <a:pt x="5" y="14"/>
                      <a:pt x="5" y="14"/>
                    </a:cubicBezTo>
                    <a:cubicBezTo>
                      <a:pt x="5" y="14"/>
                      <a:pt x="5" y="14"/>
                      <a:pt x="5" y="13"/>
                    </a:cubicBezTo>
                    <a:cubicBezTo>
                      <a:pt x="5" y="4"/>
                      <a:pt x="5" y="4"/>
                      <a:pt x="5" y="4"/>
                    </a:cubicBezTo>
                    <a:cubicBezTo>
                      <a:pt x="5" y="3"/>
                      <a:pt x="5" y="3"/>
                      <a:pt x="6" y="3"/>
                    </a:cubicBezTo>
                    <a:cubicBezTo>
                      <a:pt x="6" y="3"/>
                      <a:pt x="8" y="3"/>
                      <a:pt x="8" y="3"/>
                    </a:cubicBezTo>
                    <a:cubicBezTo>
                      <a:pt x="11" y="3"/>
                      <a:pt x="13" y="4"/>
                      <a:pt x="13" y="6"/>
                    </a:cubicBezTo>
                    <a:cubicBezTo>
                      <a:pt x="13" y="6"/>
                      <a:pt x="13" y="6"/>
                      <a:pt x="13" y="6"/>
                    </a:cubicBezTo>
                    <a:cubicBezTo>
                      <a:pt x="13" y="8"/>
                      <a:pt x="12" y="9"/>
                      <a:pt x="11" y="9"/>
                    </a:cubicBezTo>
                    <a:cubicBezTo>
                      <a:pt x="13" y="13"/>
                      <a:pt x="13" y="13"/>
                      <a:pt x="13" y="13"/>
                    </a:cubicBezTo>
                    <a:cubicBezTo>
                      <a:pt x="13" y="13"/>
                      <a:pt x="13" y="13"/>
                      <a:pt x="13" y="13"/>
                    </a:cubicBezTo>
                    <a:cubicBezTo>
                      <a:pt x="13" y="14"/>
                      <a:pt x="13" y="14"/>
                      <a:pt x="13" y="14"/>
                    </a:cubicBezTo>
                    <a:close/>
                    <a:moveTo>
                      <a:pt x="11" y="6"/>
                    </a:moveTo>
                    <a:cubicBezTo>
                      <a:pt x="11" y="5"/>
                      <a:pt x="10" y="5"/>
                      <a:pt x="9" y="5"/>
                    </a:cubicBezTo>
                    <a:cubicBezTo>
                      <a:pt x="8" y="5"/>
                      <a:pt x="8" y="5"/>
                      <a:pt x="8" y="5"/>
                    </a:cubicBezTo>
                    <a:cubicBezTo>
                      <a:pt x="7" y="5"/>
                      <a:pt x="7" y="5"/>
                      <a:pt x="7" y="5"/>
                    </a:cubicBezTo>
                    <a:cubicBezTo>
                      <a:pt x="7" y="8"/>
                      <a:pt x="7" y="8"/>
                      <a:pt x="7" y="8"/>
                    </a:cubicBezTo>
                    <a:cubicBezTo>
                      <a:pt x="7" y="8"/>
                      <a:pt x="8" y="8"/>
                      <a:pt x="9" y="8"/>
                    </a:cubicBezTo>
                    <a:cubicBezTo>
                      <a:pt x="10" y="8"/>
                      <a:pt x="11" y="7"/>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grpSp>
    </p:spTree>
    <p:extLst>
      <p:ext uri="{BB962C8B-B14F-4D97-AF65-F5344CB8AC3E}">
        <p14:creationId xmlns:p14="http://schemas.microsoft.com/office/powerpoint/2010/main" val="1157230311"/>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Med Red title only">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5"/>
          <p:cNvSpPr>
            <a:spLocks noGrp="1"/>
          </p:cNvSpPr>
          <p:nvPr>
            <p:ph type="title" hasCustomPrompt="1"/>
          </p:nvPr>
        </p:nvSpPr>
        <p:spPr>
          <a:xfrm>
            <a:off x="266700" y="292608"/>
            <a:ext cx="11658600" cy="914400"/>
          </a:xfrm>
        </p:spPr>
        <p:txBody>
          <a:bodyPr/>
          <a:lstStyle>
            <a:lvl1pPr>
              <a:defRPr>
                <a:solidFill>
                  <a:schemeClr val="bg1"/>
                </a:solidFill>
              </a:defRPr>
            </a:lvl1pPr>
          </a:lstStyle>
          <a:p>
            <a:r>
              <a:rPr lang="en-US"/>
              <a:t>Click to edit title</a:t>
            </a:r>
          </a:p>
        </p:txBody>
      </p:sp>
    </p:spTree>
    <p:extLst>
      <p:ext uri="{BB962C8B-B14F-4D97-AF65-F5344CB8AC3E}">
        <p14:creationId xmlns:p14="http://schemas.microsoft.com/office/powerpoint/2010/main" val="1098212766"/>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2806859"/>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530735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04011-30AA-468B-AA04-5E2758B30246}"/>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7BB69833-A7FC-4AF7-ABE9-D2B7E49ECBE7}"/>
              </a:ext>
            </a:extLst>
          </p:cNvPr>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ADDE465-080F-48CC-A75E-76A6B0E82CD1}"/>
              </a:ext>
            </a:extLst>
          </p:cNvPr>
          <p:cNvSpPr>
            <a:spLocks noGrp="1"/>
          </p:cNvSpPr>
          <p:nvPr>
            <p:ph type="dt" sz="half" idx="10"/>
          </p:nvPr>
        </p:nvSpPr>
        <p:spPr/>
        <p:txBody>
          <a:bodyPr/>
          <a:lstStyle/>
          <a:p>
            <a:fld id="{B9E153DE-9AF0-4D8E-97A1-44590AD100F7}" type="datetimeFigureOut">
              <a:rPr lang="en-US" smtClean="0"/>
              <a:t>3/31/2020</a:t>
            </a:fld>
            <a:endParaRPr lang="en-US"/>
          </a:p>
        </p:txBody>
      </p:sp>
      <p:sp>
        <p:nvSpPr>
          <p:cNvPr id="5" name="Footer Placeholder 4">
            <a:extLst>
              <a:ext uri="{FF2B5EF4-FFF2-40B4-BE49-F238E27FC236}">
                <a16:creationId xmlns:a16="http://schemas.microsoft.com/office/drawing/2014/main" id="{8CB057D9-5476-4E16-8DC3-EAE40D6125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7CC2AC-8D4C-4B14-A6A5-183DCF9C4A78}"/>
              </a:ext>
            </a:extLst>
          </p:cNvPr>
          <p:cNvSpPr>
            <a:spLocks noGrp="1"/>
          </p:cNvSpPr>
          <p:nvPr>
            <p:ph type="sldNum" sz="quarter" idx="12"/>
          </p:nvPr>
        </p:nvSpPr>
        <p:spPr/>
        <p:txBody>
          <a:bodyPr/>
          <a:lstStyle/>
          <a:p>
            <a:fld id="{CEB19C18-2B37-4494-B15E-79C19CE032F2}" type="slidenum">
              <a:rPr lang="en-US" smtClean="0"/>
              <a:t>‹#›</a:t>
            </a:fld>
            <a:endParaRPr lang="en-US"/>
          </a:p>
        </p:txBody>
      </p:sp>
    </p:spTree>
    <p:extLst>
      <p:ext uri="{BB962C8B-B14F-4D97-AF65-F5344CB8AC3E}">
        <p14:creationId xmlns:p14="http://schemas.microsoft.com/office/powerpoint/2010/main" val="3171220418"/>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7E09E-98D9-491A-B4F3-F7899E7C89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44C3F3-6320-45BD-AE77-F710EF81510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C58EAB-9B95-4E2C-987B-31DE0051E059}"/>
              </a:ext>
            </a:extLst>
          </p:cNvPr>
          <p:cNvSpPr>
            <a:spLocks noGrp="1"/>
          </p:cNvSpPr>
          <p:nvPr>
            <p:ph type="dt" sz="half" idx="10"/>
          </p:nvPr>
        </p:nvSpPr>
        <p:spPr/>
        <p:txBody>
          <a:bodyPr/>
          <a:lstStyle/>
          <a:p>
            <a:fld id="{B9E153DE-9AF0-4D8E-97A1-44590AD100F7}" type="datetimeFigureOut">
              <a:rPr lang="en-US" smtClean="0"/>
              <a:t>3/31/2020</a:t>
            </a:fld>
            <a:endParaRPr lang="en-US"/>
          </a:p>
        </p:txBody>
      </p:sp>
      <p:sp>
        <p:nvSpPr>
          <p:cNvPr id="5" name="Footer Placeholder 4">
            <a:extLst>
              <a:ext uri="{FF2B5EF4-FFF2-40B4-BE49-F238E27FC236}">
                <a16:creationId xmlns:a16="http://schemas.microsoft.com/office/drawing/2014/main" id="{A49BF2EA-9C82-46E3-930C-3C3542B3D0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7012B2-BC37-4C12-9A2C-6F5849F85D99}"/>
              </a:ext>
            </a:extLst>
          </p:cNvPr>
          <p:cNvSpPr>
            <a:spLocks noGrp="1"/>
          </p:cNvSpPr>
          <p:nvPr>
            <p:ph type="sldNum" sz="quarter" idx="12"/>
          </p:nvPr>
        </p:nvSpPr>
        <p:spPr/>
        <p:txBody>
          <a:bodyPr/>
          <a:lstStyle/>
          <a:p>
            <a:fld id="{CEB19C18-2B37-4494-B15E-79C19CE032F2}" type="slidenum">
              <a:rPr lang="en-US" smtClean="0"/>
              <a:t>‹#›</a:t>
            </a:fld>
            <a:endParaRPr lang="en-US"/>
          </a:p>
        </p:txBody>
      </p:sp>
    </p:spTree>
    <p:extLst>
      <p:ext uri="{BB962C8B-B14F-4D97-AF65-F5344CB8AC3E}">
        <p14:creationId xmlns:p14="http://schemas.microsoft.com/office/powerpoint/2010/main" val="764341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3"/>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722853"/>
          </a:xfrm>
          <a:prstGeom prst="rect">
            <a:avLst/>
          </a:prstGeom>
        </p:spPr>
        <p:txBody>
          <a:bodyPr vert="horz" lIns="0" tIns="0" rIns="0" bIns="0" rtlCol="0" anchor="t">
            <a:normAutofit/>
          </a:bodyPr>
          <a:lstStyle/>
          <a:p>
            <a:r>
              <a:rPr lang="en-US"/>
              <a:t>Click to edit Master title style</a:t>
            </a:r>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57201" y="1183190"/>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Tree>
    <p:extLst>
      <p:ext uri="{BB962C8B-B14F-4D97-AF65-F5344CB8AC3E}">
        <p14:creationId xmlns:p14="http://schemas.microsoft.com/office/powerpoint/2010/main" val="33594280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6373039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111904" y="1866900"/>
            <a:ext cx="5622896"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3882736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4" name="Text Placeholder 3"/>
          <p:cNvSpPr>
            <a:spLocks noGrp="1"/>
          </p:cNvSpPr>
          <p:nvPr>
            <p:ph idx="26"/>
          </p:nvPr>
        </p:nvSpPr>
        <p:spPr>
          <a:xfrm>
            <a:off x="6103951" y="1866900"/>
            <a:ext cx="563084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61697" cy="722853"/>
          </a:xfrm>
          <a:prstGeom prst="rect">
            <a:avLst/>
          </a:prstGeom>
        </p:spPr>
        <p:txBody>
          <a:bodyPr vert="horz" lIns="0" tIns="0" rIns="0" bIns="0" rtlCol="0" anchor="t">
            <a:normAutofit/>
          </a:bodyPr>
          <a:lstStyle/>
          <a:p>
            <a:r>
              <a:rPr lang="en-US"/>
              <a:t>Click to edit Master title style</a:t>
            </a:r>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12" name="Shape 78">
            <a:extLst>
              <a:ext uri="{FF2B5EF4-FFF2-40B4-BE49-F238E27FC236}">
                <a16:creationId xmlns:a16="http://schemas.microsoft.com/office/drawing/2014/main" id="{A53FCAFC-5653-0C46-8E56-ADCCBA6F7CB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sp>
        <p:nvSpPr>
          <p:cNvPr id="15" name="Shape 78">
            <a:extLst>
              <a:ext uri="{FF2B5EF4-FFF2-40B4-BE49-F238E27FC236}">
                <a16:creationId xmlns:a16="http://schemas.microsoft.com/office/drawing/2014/main" id="{644AA6BB-203B-E644-8A81-9AF5D2C1454A}"/>
              </a:ext>
            </a:extLst>
          </p:cNvPr>
          <p:cNvSpPr txBox="1">
            <a:spLocks noGrp="1"/>
          </p:cNvSpPr>
          <p:nvPr>
            <p:ph type="body" idx="30" hasCustomPrompt="1"/>
          </p:nvPr>
        </p:nvSpPr>
        <p:spPr>
          <a:xfrm>
            <a:off x="457201" y="1182989"/>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17" name="Text Placeholder 3">
            <a:extLst>
              <a:ext uri="{FF2B5EF4-FFF2-40B4-BE49-F238E27FC236}">
                <a16:creationId xmlns:a16="http://schemas.microsoft.com/office/drawing/2014/main" id="{BA5B8A30-0D25-46A7-8825-163B12353388}"/>
              </a:ext>
            </a:extLst>
          </p:cNvPr>
          <p:cNvSpPr>
            <a:spLocks noGrp="1"/>
          </p:cNvSpPr>
          <p:nvPr>
            <p:ph idx="31"/>
          </p:nvPr>
        </p:nvSpPr>
        <p:spPr>
          <a:xfrm>
            <a:off x="465151" y="1866900"/>
            <a:ext cx="5622896"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6901926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17613192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22775506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70286430"/>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457201" y="457200"/>
            <a:ext cx="5638798" cy="1409700"/>
          </a:xfrm>
          <a:prstGeom prst="rect">
            <a:avLst/>
          </a:prstGeom>
        </p:spPr>
        <p:txBody>
          <a:bodyPr vert="horz" lIns="0" tIns="0" rIns="0" bIns="0" rtlCol="0" anchor="t">
            <a:normAutofit/>
          </a:bodyPr>
          <a:lstStyle>
            <a:lvl1pPr>
              <a:defRPr>
                <a:solidFill>
                  <a:schemeClr val="tx1"/>
                </a:solidFill>
              </a:defRPr>
            </a:lvl1pPr>
          </a:lstStyle>
          <a:p>
            <a:r>
              <a:rPr lang="en-US"/>
              <a:t>Click to edit title</a:t>
            </a:r>
          </a:p>
        </p:txBody>
      </p:sp>
      <p:sp>
        <p:nvSpPr>
          <p:cNvPr id="7" name="Slide Number Placeholder 2">
            <a:extLst>
              <a:ext uri="{FF2B5EF4-FFF2-40B4-BE49-F238E27FC236}">
                <a16:creationId xmlns:a16="http://schemas.microsoft.com/office/drawing/2014/main" id="{37C32BF6-02DE-4611-8B42-B01BC47DC61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9" name="Text Placeholder 3">
            <a:extLst>
              <a:ext uri="{FF2B5EF4-FFF2-40B4-BE49-F238E27FC236}">
                <a16:creationId xmlns:a16="http://schemas.microsoft.com/office/drawing/2014/main" id="{D78D2F5C-C02D-49C4-A3A8-A4526E03FB11}"/>
              </a:ext>
            </a:extLst>
          </p:cNvPr>
          <p:cNvSpPr>
            <a:spLocks noGrp="1"/>
          </p:cNvSpPr>
          <p:nvPr>
            <p:ph idx="32" hasCustomPrompt="1"/>
          </p:nvPr>
        </p:nvSpPr>
        <p:spPr>
          <a:xfrm>
            <a:off x="465151" y="1866900"/>
            <a:ext cx="5630848"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6" name="Picture Placeholder 3">
            <a:extLst>
              <a:ext uri="{FF2B5EF4-FFF2-40B4-BE49-F238E27FC236}">
                <a16:creationId xmlns:a16="http://schemas.microsoft.com/office/drawing/2014/main" id="{72DE6A1D-8AB1-4C01-944E-A32A7172E8EC}"/>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a:t>Drag picture to placeholder </a:t>
            </a:r>
            <a:br>
              <a:rPr lang="en-US"/>
            </a:br>
            <a:r>
              <a:rPr lang="en-US"/>
              <a:t>or click icon to add</a:t>
            </a:r>
          </a:p>
        </p:txBody>
      </p:sp>
    </p:spTree>
    <p:extLst>
      <p:ext uri="{BB962C8B-B14F-4D97-AF65-F5344CB8AC3E}">
        <p14:creationId xmlns:p14="http://schemas.microsoft.com/office/powerpoint/2010/main" val="22937339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9B1DDD-55E1-C14C-8058-596104BB80F5}"/>
              </a:ext>
            </a:extLst>
          </p:cNvPr>
          <p:cNvSpPr>
            <a:spLocks noGrp="1"/>
          </p:cNvSpPr>
          <p:nvPr>
            <p:ph type="sldNum" sz="quarter" idx="12"/>
          </p:nvPr>
        </p:nvSpPr>
        <p:spPr/>
        <p:txBody>
          <a:bodyPr/>
          <a:lstStyle/>
          <a:p>
            <a:fld id="{529AFA16-AEC4-7D4A-82F3-BDAE8E49079E}" type="slidenum">
              <a:rPr lang="en-US" smtClean="0"/>
              <a:pPr/>
              <a:t>‹#›</a:t>
            </a:fld>
            <a:endParaRPr lang="en-US"/>
          </a:p>
        </p:txBody>
      </p:sp>
      <p:sp>
        <p:nvSpPr>
          <p:cNvPr id="6" name="Picture Placeholder 9">
            <a:extLst>
              <a:ext uri="{FF2B5EF4-FFF2-40B4-BE49-F238E27FC236}">
                <a16:creationId xmlns:a16="http://schemas.microsoft.com/office/drawing/2014/main" id="{A60CFDBD-BED9-4E96-95E3-CCD21C2AE18C}"/>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a:t>Click icon to</a:t>
            </a:r>
            <a:br>
              <a:rPr lang="en-US"/>
            </a:br>
            <a:r>
              <a:rPr lang="en-US"/>
              <a:t>add picture</a:t>
            </a:r>
          </a:p>
        </p:txBody>
      </p:sp>
      <p:sp>
        <p:nvSpPr>
          <p:cNvPr id="7" name="Title 1">
            <a:extLst>
              <a:ext uri="{FF2B5EF4-FFF2-40B4-BE49-F238E27FC236}">
                <a16:creationId xmlns:a16="http://schemas.microsoft.com/office/drawing/2014/main" id="{36618F37-4806-4CE2-B027-C3AAFA8CF9F6}"/>
              </a:ext>
            </a:extLst>
          </p:cNvPr>
          <p:cNvSpPr>
            <a:spLocks noGrp="1"/>
          </p:cNvSpPr>
          <p:nvPr>
            <p:ph type="title" hasCustomPrompt="1"/>
          </p:nvPr>
        </p:nvSpPr>
        <p:spPr>
          <a:xfrm>
            <a:off x="6096000" y="457200"/>
            <a:ext cx="5638800" cy="1409699"/>
          </a:xfrm>
          <a:prstGeom prst="rect">
            <a:avLst/>
          </a:prstGeom>
        </p:spPr>
        <p:txBody>
          <a:bodyPr lIns="182880" rIns="0">
            <a:noAutofit/>
          </a:bodyPr>
          <a:lstStyle>
            <a:lvl1pPr>
              <a:defRPr sz="4000">
                <a:solidFill>
                  <a:schemeClr val="tx1"/>
                </a:solidFill>
              </a:defRPr>
            </a:lvl1pPr>
          </a:lstStyle>
          <a:p>
            <a:r>
              <a:rPr lang="en-US"/>
              <a:t>Click to edit title</a:t>
            </a:r>
          </a:p>
        </p:txBody>
      </p:sp>
      <p:sp>
        <p:nvSpPr>
          <p:cNvPr id="8" name="Text Placeholder 3">
            <a:extLst>
              <a:ext uri="{FF2B5EF4-FFF2-40B4-BE49-F238E27FC236}">
                <a16:creationId xmlns:a16="http://schemas.microsoft.com/office/drawing/2014/main" id="{785F4F54-6248-4FCE-81BA-DAD1E53376A7}"/>
              </a:ext>
            </a:extLst>
          </p:cNvPr>
          <p:cNvSpPr>
            <a:spLocks noGrp="1"/>
          </p:cNvSpPr>
          <p:nvPr>
            <p:ph idx="32"/>
          </p:nvPr>
        </p:nvSpPr>
        <p:spPr>
          <a:xfrm>
            <a:off x="6096000" y="1866900"/>
            <a:ext cx="5638798" cy="4514047"/>
          </a:xfrm>
          <a:prstGeom prst="rect">
            <a:avLst/>
          </a:prstGeom>
        </p:spPr>
        <p:txBody>
          <a:bodyPr vert="horz" wrap="square" lIns="18288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7779860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4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a:t>Click to edit Subhead Master text styles</a:t>
            </a:r>
          </a:p>
          <a:p>
            <a:pPr lvl="1"/>
            <a:r>
              <a:rPr lang="en-US"/>
              <a:t>Second level</a:t>
            </a:r>
          </a:p>
          <a:p>
            <a:pPr lvl="2"/>
            <a:r>
              <a:rPr lang="en-US"/>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0575087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7F1E30F-90B3-4508-AC79-FDBFF960BB8C}"/>
              </a:ext>
            </a:extLst>
          </p:cNvPr>
          <p:cNvSpPr>
            <a:spLocks noGrp="1"/>
          </p:cNvSpPr>
          <p:nvPr>
            <p:ph idx="34"/>
          </p:nvPr>
        </p:nvSpPr>
        <p:spPr>
          <a:xfrm>
            <a:off x="6103951" y="3276600"/>
            <a:ext cx="5630848" cy="31043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hasCustomPrompt="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a:t>
            </a:r>
            <a:br>
              <a:rPr lang="en-US"/>
            </a:br>
            <a:r>
              <a:rPr lang="en-US"/>
              <a:t>to add </a:t>
            </a:r>
            <a:br>
              <a:rPr lang="en-US"/>
            </a:br>
            <a:r>
              <a:rPr lang="en-US"/>
              <a:t>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Twitter: @handle</a:t>
            </a:r>
          </a:p>
          <a:p>
            <a:pPr lvl="0"/>
            <a:r>
              <a:rPr lang="en-US"/>
              <a:t>Email: </a:t>
            </a:r>
            <a:r>
              <a:rPr lang="en-US" err="1"/>
              <a:t>email@Microsoft.com</a:t>
            </a:r>
            <a:endParaRPr lang="en-US"/>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Footer Placeholder 6" hidden="1">
            <a:extLst>
              <a:ext uri="{FF2B5EF4-FFF2-40B4-BE49-F238E27FC236}">
                <a16:creationId xmlns:a16="http://schemas.microsoft.com/office/drawing/2014/main" id="{3CAB610D-9FDA-664B-88C5-3D66189F6F1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3" name="Text Placeholder 3">
            <a:extLst>
              <a:ext uri="{FF2B5EF4-FFF2-40B4-BE49-F238E27FC236}">
                <a16:creationId xmlns:a16="http://schemas.microsoft.com/office/drawing/2014/main" id="{61049F32-FBDB-40C5-9199-3991B2F5A71D}"/>
              </a:ext>
            </a:extLst>
          </p:cNvPr>
          <p:cNvSpPr>
            <a:spLocks noGrp="1"/>
          </p:cNvSpPr>
          <p:nvPr>
            <p:ph idx="33"/>
          </p:nvPr>
        </p:nvSpPr>
        <p:spPr>
          <a:xfrm>
            <a:off x="465151" y="1181100"/>
            <a:ext cx="5630849" cy="51998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202035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2260799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6156270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p:nvCxnSpPr>
        <p:spPr>
          <a:xfrm>
            <a:off x="1181100" y="3909418"/>
            <a:ext cx="42291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p:nvCxnSpPr>
        <p:spPr>
          <a:xfrm>
            <a:off x="6819900" y="3916700"/>
            <a:ext cx="41910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620201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b="0" i="0" u="none" strike="noStrike" cap="none" spc="0" normalizeH="0" baseline="0" dirty="0">
                <a:ln>
                  <a:noFill/>
                </a:ln>
                <a:solidFill>
                  <a:schemeClr val="accent1"/>
                </a:solidFill>
                <a:uLnTx/>
                <a:uFillTx/>
                <a:latin typeface="Segoe UI" charset="0"/>
                <a:ea typeface="Segoe UI" charset="0"/>
                <a:cs typeface="Segoe UI" charset="0"/>
              </a:defRPr>
            </a:lvl1pPr>
          </a:lstStyle>
          <a:p>
            <a:pPr marR="0" lvl="0" defTabSz="685800" fontAlgn="auto">
              <a:spcBef>
                <a:spcPts val="1200"/>
              </a:spcBef>
              <a:spcAft>
                <a:spcPts val="0"/>
              </a:spcAft>
              <a:buClrTx/>
              <a:buSzTx/>
              <a:buFont typeface="Arial" panose="020B0604020202020204" pitchFamily="34" charset="0"/>
              <a:tabLst/>
            </a:pPr>
            <a:r>
              <a:rPr lang="en-US"/>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2" name="Footer Placeholder 6" hidden="1">
            <a:extLst>
              <a:ext uri="{FF2B5EF4-FFF2-40B4-BE49-F238E27FC236}">
                <a16:creationId xmlns:a16="http://schemas.microsoft.com/office/drawing/2014/main" id="{D706C368-32EC-8046-A75E-5C873EF24AF6}"/>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7" name="Text Placeholder 3">
            <a:extLst>
              <a:ext uri="{FF2B5EF4-FFF2-40B4-BE49-F238E27FC236}">
                <a16:creationId xmlns:a16="http://schemas.microsoft.com/office/drawing/2014/main" id="{F37B0F2F-B5E1-40A6-9340-FE71343E99B5}"/>
              </a:ext>
            </a:extLst>
          </p:cNvPr>
          <p:cNvSpPr>
            <a:spLocks noGrp="1"/>
          </p:cNvSpPr>
          <p:nvPr>
            <p:ph idx="32"/>
          </p:nvPr>
        </p:nvSpPr>
        <p:spPr>
          <a:xfrm>
            <a:off x="465151" y="1866900"/>
            <a:ext cx="704054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5188661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087344" y="4851708"/>
            <a:ext cx="5631517" cy="1564792"/>
          </a:xfrm>
          <a:prstGeom prst="rect">
            <a:avLst/>
          </a:prstGeom>
          <a:noFill/>
          <a:ln w="12700">
            <a:noFill/>
          </a:ln>
        </p:spPr>
        <p:txBody>
          <a:bodyPr vert="horz" lIns="182880" tIns="0" rIns="0" bIns="0" rtlCol="0">
            <a:normAutofit/>
          </a:bodyPr>
          <a:lstStyle>
            <a:lvl1pPr marL="0" indent="0">
              <a:defRPr sz="2000" b="0" i="0" dirty="0">
                <a:solidFill>
                  <a:schemeClr val="tx1"/>
                </a:solidFill>
                <a:latin typeface="Segoe UI" charset="0"/>
                <a:ea typeface="Segoe UI" charset="0"/>
                <a:cs typeface="Segoe UI" charset="0"/>
              </a:defRPr>
            </a:lvl1pPr>
          </a:lstStyle>
          <a:p>
            <a:pPr lvl="0"/>
            <a:r>
              <a:rPr lang="en-US"/>
              <a:t>Reason to believe</a:t>
            </a:r>
          </a:p>
          <a:p>
            <a:pPr lvl="0"/>
            <a:r>
              <a:rPr lang="en-US"/>
              <a:t>Reason to believe</a:t>
            </a:r>
          </a:p>
        </p:txBody>
      </p:sp>
      <p:sp>
        <p:nvSpPr>
          <p:cNvPr id="12" name="Shape 69"/>
          <p:cNvSpPr txBox="1">
            <a:spLocks noGrp="1"/>
          </p:cNvSpPr>
          <p:nvPr>
            <p:ph type="body" idx="23" hasCustomPrompt="1"/>
          </p:nvPr>
        </p:nvSpPr>
        <p:spPr>
          <a:xfrm>
            <a:off x="6103282" y="2757189"/>
            <a:ext cx="5631517" cy="1412875"/>
          </a:xfrm>
          <a:prstGeom prst="rect">
            <a:avLst/>
          </a:prstGeom>
          <a:noFill/>
          <a:ln w="12700">
            <a:noFill/>
          </a:ln>
        </p:spPr>
        <p:txBody>
          <a:bodyPr vert="horz" lIns="182880" tIns="0" rIns="0" bIns="0" rtlCol="0">
            <a:normAutofit/>
          </a:bodyPr>
          <a:lstStyle>
            <a:lvl1pPr>
              <a:defRPr sz="2000" b="0" i="0" dirty="0">
                <a:solidFill>
                  <a:schemeClr val="tx1"/>
                </a:solidFill>
                <a:latin typeface="Segoe UI" charset="0"/>
                <a:ea typeface="Segoe UI" charset="0"/>
                <a:cs typeface="Segoe UI" charset="0"/>
              </a:defRPr>
            </a:lvl1pPr>
          </a:lstStyle>
          <a:p>
            <a:pPr lvl="0"/>
            <a:r>
              <a:rPr lang="en-US"/>
              <a:t>Reason to believe</a:t>
            </a:r>
          </a:p>
          <a:p>
            <a:pPr lvl="0"/>
            <a:r>
              <a:rPr lang="en-US"/>
              <a:t>Reason to believe</a:t>
            </a:r>
            <a:endParaRPr/>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087344" y="3960546"/>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1601636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6174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7" name="Content Placeholder 3"/>
          <p:cNvSpPr>
            <a:spLocks noGrp="1"/>
          </p:cNvSpPr>
          <p:nvPr>
            <p:ph sz="quarter" idx="15" hasCustomPrompt="1"/>
          </p:nvPr>
        </p:nvSpPr>
        <p:spPr>
          <a:xfrm>
            <a:off x="457201" y="1051560"/>
            <a:ext cx="11277600" cy="520722"/>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Click to edit text</a:t>
            </a:r>
          </a:p>
        </p:txBody>
      </p:sp>
      <p:sp>
        <p:nvSpPr>
          <p:cNvPr id="38" name="Shape 69"/>
          <p:cNvSpPr txBox="1">
            <a:spLocks noGrp="1"/>
          </p:cNvSpPr>
          <p:nvPr>
            <p:ph type="body" idx="44" hasCustomPrompt="1"/>
          </p:nvPr>
        </p:nvSpPr>
        <p:spPr>
          <a:xfrm>
            <a:off x="473102" y="245261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1" name="Shape 69"/>
          <p:cNvSpPr txBox="1">
            <a:spLocks noGrp="1"/>
          </p:cNvSpPr>
          <p:nvPr>
            <p:ph type="body" idx="47" hasCustomPrompt="1"/>
          </p:nvPr>
        </p:nvSpPr>
        <p:spPr>
          <a:xfrm>
            <a:off x="473102" y="399277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979020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76575523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 Wide with black BG">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8023962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75676614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79912132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199"/>
            <a:ext cx="4914900" cy="5923747"/>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73103" y="457200"/>
            <a:ext cx="6346797" cy="1409700"/>
          </a:xfrm>
          <a:prstGeom prst="rect">
            <a:avLst/>
          </a:prstGeom>
        </p:spPr>
        <p:txBody>
          <a:bodyPr vert="horz" lIns="0" tIns="0" rIns="274320" bIns="0" rtlCol="0" anchor="t">
            <a:normAutofit/>
          </a:bodyPr>
          <a:lstStyle>
            <a:lvl1pPr>
              <a:defRPr>
                <a:solidFill>
                  <a:schemeClr val="tx1"/>
                </a:solidFill>
              </a:defRPr>
            </a:lvl1pPr>
          </a:lstStyle>
          <a:p>
            <a:r>
              <a:rPr lang="en-US"/>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786132D9-558F-43FA-A358-E04195E8D55B}"/>
              </a:ext>
            </a:extLst>
          </p:cNvPr>
          <p:cNvSpPr>
            <a:spLocks noGrp="1"/>
          </p:cNvSpPr>
          <p:nvPr>
            <p:ph idx="32"/>
          </p:nvPr>
        </p:nvSpPr>
        <p:spPr>
          <a:xfrm>
            <a:off x="465151" y="1866900"/>
            <a:ext cx="6354749" cy="4514047"/>
          </a:xfrm>
          <a:prstGeom prst="rect">
            <a:avLst/>
          </a:prstGeom>
        </p:spPr>
        <p:txBody>
          <a:bodyPr vert="horz" wrap="square" lIns="0" tIns="0" rIns="0" bIns="0" rtlCol="0">
            <a:noAutofit/>
          </a:bodyPr>
          <a:lstStyle>
            <a:lvl1pPr>
              <a:defRPr sz="2000"/>
            </a:lvl1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821160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6431805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43C97EDA-C329-4763-94A9-481275DDA967}"/>
              </a:ext>
            </a:extLst>
          </p:cNvPr>
          <p:cNvSpPr>
            <a:spLocks noGrp="1"/>
          </p:cNvSpPr>
          <p:nvPr>
            <p:ph idx="32"/>
          </p:nvPr>
        </p:nvSpPr>
        <p:spPr>
          <a:xfrm>
            <a:off x="465151" y="1866900"/>
            <a:ext cx="11269648" cy="4514047"/>
          </a:xfrm>
          <a:prstGeom prst="rect">
            <a:avLst/>
          </a:prstGeom>
        </p:spPr>
        <p:txBody>
          <a:bodyPr vert="horz" wrap="square" lIns="0" tIns="18288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27939419"/>
      </p:ext>
    </p:extLst>
  </p:cSld>
  <p:clrMapOvr>
    <a:masterClrMapping/>
  </p:clrMapOvr>
  <p:extLst>
    <p:ext uri="{DCECCB84-F9BA-43D5-87BE-67443E8EF086}">
      <p15:sldGuideLst xmlns:p15="http://schemas.microsoft.com/office/powerpoint/2012/main">
        <p15:guide id="2" pos="3840">
          <p15:clr>
            <a:srgbClr val="FBAE40"/>
          </p15:clr>
        </p15:guide>
        <p15:guide id="3"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664C69D1-7665-4677-BC3E-0E20C655F8C4}"/>
              </a:ext>
            </a:extLst>
          </p:cNvPr>
          <p:cNvSpPr>
            <a:spLocks noGrp="1"/>
          </p:cNvSpPr>
          <p:nvPr>
            <p:ph idx="26" hasCustomPrompt="1"/>
          </p:nvPr>
        </p:nvSpPr>
        <p:spPr>
          <a:xfrm>
            <a:off x="6111904" y="1866900"/>
            <a:ext cx="5622896" cy="4514047"/>
          </a:xfrm>
          <a:prstGeom prst="rect">
            <a:avLst/>
          </a:prstGeom>
        </p:spPr>
        <p:txBody>
          <a:bodyPr vert="horz" wrap="square" lIns="0" tIns="182880" rIns="0" bIns="0" rtlCol="0">
            <a:noAutofit/>
          </a:bodyPr>
          <a:lstStyle>
            <a:lvl2pPr>
              <a:lnSpc>
                <a:spcPct val="110000"/>
              </a:lnSpc>
              <a:defRPr/>
            </a:lvl2pPr>
            <a:lvl3pPr>
              <a:lnSpc>
                <a:spcPct val="110000"/>
              </a:lnSpc>
              <a:defRPr/>
            </a:lvl3pPr>
            <a:lvl4pPr>
              <a:lnSpc>
                <a:spcPct val="110000"/>
              </a:lnSpc>
              <a:defRPr/>
            </a:lvl4pPr>
            <a:lvl5pPr>
              <a:lnSpc>
                <a:spcPct val="110000"/>
              </a:lnSpc>
              <a:buClr>
                <a:schemeClr val="tx1"/>
              </a:buClr>
              <a:defRPr b="0" i="0">
                <a:latin typeface="Segoe UI" charset="0"/>
                <a:ea typeface="Segoe UI" charset="0"/>
                <a:cs typeface="Segoe UI" charset="0"/>
              </a:defRPr>
            </a:lvl5pPr>
            <a:lvl6pPr marL="1965221">
              <a:lnSpc>
                <a:spcPct val="110000"/>
              </a:lnSpc>
              <a:defRPr baseline="3000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6th level</a:t>
            </a:r>
          </a:p>
        </p:txBody>
      </p:sp>
      <p:sp>
        <p:nvSpPr>
          <p:cNvPr id="9" name="Text Placeholder 3">
            <a:extLst>
              <a:ext uri="{FF2B5EF4-FFF2-40B4-BE49-F238E27FC236}">
                <a16:creationId xmlns:a16="http://schemas.microsoft.com/office/drawing/2014/main" id="{9BCECAC6-5C8B-454E-A52C-D80616B32EC9}"/>
              </a:ext>
            </a:extLst>
          </p:cNvPr>
          <p:cNvSpPr>
            <a:spLocks noGrp="1"/>
          </p:cNvSpPr>
          <p:nvPr>
            <p:ph idx="33"/>
          </p:nvPr>
        </p:nvSpPr>
        <p:spPr>
          <a:xfrm>
            <a:off x="465151" y="1866900"/>
            <a:ext cx="5646753" cy="4514047"/>
          </a:xfrm>
          <a:prstGeom prst="rect">
            <a:avLst/>
          </a:prstGeom>
        </p:spPr>
        <p:txBody>
          <a:bodyPr vert="horz" wrap="square" lIns="0" tIns="18288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954057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57201" y="1181100"/>
            <a:ext cx="11277600" cy="1039586"/>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03581DFA-7055-4732-A05C-2E32A0582834}"/>
              </a:ext>
            </a:extLst>
          </p:cNvPr>
          <p:cNvSpPr>
            <a:spLocks noGrp="1"/>
          </p:cNvSpPr>
          <p:nvPr>
            <p:ph idx="26"/>
          </p:nvPr>
        </p:nvSpPr>
        <p:spPr>
          <a:xfrm>
            <a:off x="6111904" y="3274985"/>
            <a:ext cx="5622896"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CC8D9B0A-6DBF-44F9-8A59-8CE436F8C287}"/>
              </a:ext>
            </a:extLst>
          </p:cNvPr>
          <p:cNvSpPr>
            <a:spLocks noGrp="1"/>
          </p:cNvSpPr>
          <p:nvPr>
            <p:ph idx="33"/>
          </p:nvPr>
        </p:nvSpPr>
        <p:spPr>
          <a:xfrm>
            <a:off x="465151" y="3274985"/>
            <a:ext cx="5646753"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8385149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57201" y="1181100"/>
            <a:ext cx="11277600" cy="14097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1" name="Text Placeholder 3">
            <a:extLst>
              <a:ext uri="{FF2B5EF4-FFF2-40B4-BE49-F238E27FC236}">
                <a16:creationId xmlns:a16="http://schemas.microsoft.com/office/drawing/2014/main" id="{21B74D50-B0C8-4EC5-BBCB-FF57490D099D}"/>
              </a:ext>
            </a:extLst>
          </p:cNvPr>
          <p:cNvSpPr>
            <a:spLocks noGrp="1"/>
          </p:cNvSpPr>
          <p:nvPr>
            <p:ph idx="26"/>
          </p:nvPr>
        </p:nvSpPr>
        <p:spPr>
          <a:xfrm>
            <a:off x="6111904" y="4021746"/>
            <a:ext cx="5622896"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41B35573-078F-4514-BAB3-8768D60B9FDF}"/>
              </a:ext>
            </a:extLst>
          </p:cNvPr>
          <p:cNvSpPr>
            <a:spLocks noGrp="1"/>
          </p:cNvSpPr>
          <p:nvPr>
            <p:ph idx="33"/>
          </p:nvPr>
        </p:nvSpPr>
        <p:spPr>
          <a:xfrm>
            <a:off x="465151" y="4021746"/>
            <a:ext cx="5646753"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65877835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1" name="Picture Placeholder 3">
            <a:extLst>
              <a:ext uri="{FF2B5EF4-FFF2-40B4-BE49-F238E27FC236}">
                <a16:creationId xmlns:a16="http://schemas.microsoft.com/office/drawing/2014/main" id="{75720A0F-EAA9-4BF9-A35F-167BE3B19A0A}"/>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p>
        </p:txBody>
      </p:sp>
    </p:spTree>
    <p:extLst>
      <p:ext uri="{BB962C8B-B14F-4D97-AF65-F5344CB8AC3E}">
        <p14:creationId xmlns:p14="http://schemas.microsoft.com/office/powerpoint/2010/main" val="2739603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7" name="Picture 6">
            <a:extLst>
              <a:ext uri="{FF2B5EF4-FFF2-40B4-BE49-F238E27FC236}">
                <a16:creationId xmlns:a16="http://schemas.microsoft.com/office/drawing/2014/main" id="{397F176D-9051-CF42-BE22-2BBAB774620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8" name="Footer Placeholder 4">
            <a:extLst>
              <a:ext uri="{FF2B5EF4-FFF2-40B4-BE49-F238E27FC236}">
                <a16:creationId xmlns:a16="http://schemas.microsoft.com/office/drawing/2014/main" id="{B742A6ED-1A36-48AF-B9E5-5982C25DFF38}"/>
              </a:ext>
            </a:extLst>
          </p:cNvPr>
          <p:cNvSpPr>
            <a:spLocks noGrp="1"/>
          </p:cNvSpPr>
          <p:nvPr>
            <p:ph type="ftr" sz="quarter" idx="3"/>
          </p:nvPr>
        </p:nvSpPr>
        <p:spPr>
          <a:xfrm>
            <a:off x="528075" y="6442502"/>
            <a:ext cx="4114800" cy="390311"/>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r>
              <a:rPr lang="en-US">
                <a:solidFill>
                  <a:schemeClr val="accent6"/>
                </a:solidFill>
              </a:rPr>
              <a:t>Classified as Microsoft Confidential</a:t>
            </a:r>
          </a:p>
        </p:txBody>
      </p:sp>
      <p:sp>
        <p:nvSpPr>
          <p:cNvPr id="16" name="Text Placeholder 3">
            <a:extLst>
              <a:ext uri="{FF2B5EF4-FFF2-40B4-BE49-F238E27FC236}">
                <a16:creationId xmlns:a16="http://schemas.microsoft.com/office/drawing/2014/main" id="{085624A1-7981-4C6B-A325-FFA200CB4754}"/>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3770833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pic>
        <p:nvPicPr>
          <p:cNvPr id="12" name="Picture 11">
            <a:extLst>
              <a:ext uri="{FF2B5EF4-FFF2-40B4-BE49-F238E27FC236}">
                <a16:creationId xmlns:a16="http://schemas.microsoft.com/office/drawing/2014/main" id="{FCF31B0C-2013-F049-8C71-68ECE5AA51B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13" name="Text Placeholder 3">
            <a:extLst>
              <a:ext uri="{FF2B5EF4-FFF2-40B4-BE49-F238E27FC236}">
                <a16:creationId xmlns:a16="http://schemas.microsoft.com/office/drawing/2014/main" id="{34C2FD0C-70E2-45DE-839E-19D6D5B747D0}"/>
              </a:ext>
            </a:extLst>
          </p:cNvPr>
          <p:cNvSpPr>
            <a:spLocks noGrp="1"/>
          </p:cNvSpPr>
          <p:nvPr>
            <p:ph idx="26"/>
          </p:nvPr>
        </p:nvSpPr>
        <p:spPr>
          <a:xfrm>
            <a:off x="6096000" y="1866900"/>
            <a:ext cx="5638800"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02767922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PC Screen + Concept">
    <p:spTree>
      <p:nvGrpSpPr>
        <p:cNvPr id="1" name=""/>
        <p:cNvGrpSpPr/>
        <p:nvPr/>
      </p:nvGrpSpPr>
      <p:grpSpPr>
        <a:xfrm>
          <a:off x="0" y="0"/>
          <a:ext cx="0" cy="0"/>
          <a:chOff x="0" y="0"/>
          <a:chExt cx="0" cy="0"/>
        </a:xfrm>
      </p:grpSpPr>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p:nvCxnSpPr>
        <p:spPr>
          <a:xfrm>
            <a:off x="473102" y="3894138"/>
            <a:ext cx="5622898"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0"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11" name="Picture 10">
            <a:extLst>
              <a:ext uri="{FF2B5EF4-FFF2-40B4-BE49-F238E27FC236}">
                <a16:creationId xmlns:a16="http://schemas.microsoft.com/office/drawing/2014/main" id="{B7CD7164-7CA3-9347-9501-D910E9A542C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Tree>
    <p:extLst>
      <p:ext uri="{BB962C8B-B14F-4D97-AF65-F5344CB8AC3E}">
        <p14:creationId xmlns:p14="http://schemas.microsoft.com/office/powerpoint/2010/main" val="11210337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196BCA94-C60A-45FD-BF85-B4DB0493526D}"/>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8" name="think-cell Slide" r:id="rId5" imgW="425" imgH="424" progId="TCLayout.ActiveDocument.1">
                  <p:embed/>
                </p:oleObj>
              </mc:Choice>
              <mc:Fallback>
                <p:oleObj name="think-cell Slide" r:id="rId5" imgW="425" imgH="424" progId="TCLayout.ActiveDocument.1">
                  <p:embed/>
                  <p:pic>
                    <p:nvPicPr>
                      <p:cNvPr id="10" name="Object 9" hidden="1">
                        <a:extLst>
                          <a:ext uri="{FF2B5EF4-FFF2-40B4-BE49-F238E27FC236}">
                            <a16:creationId xmlns:a16="http://schemas.microsoft.com/office/drawing/2014/main" id="{196BCA94-C60A-45FD-BF85-B4DB0493526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03260783-5807-4BA0-9E6C-06AC9E86994A}"/>
              </a:ext>
            </a:extLst>
          </p:cNvPr>
          <p:cNvSpPr/>
          <p:nvPr userDrawn="1">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32293" fontAlgn="base">
              <a:spcBef>
                <a:spcPct val="0"/>
              </a:spcBef>
              <a:spcAft>
                <a:spcPct val="0"/>
              </a:spcAft>
            </a:pPr>
            <a:endParaRPr lang="en-US" sz="2800" b="0" i="0" baseline="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457201"/>
            <a:ext cx="11018520" cy="430887"/>
          </a:xfrm>
        </p:spPr>
        <p:txBody>
          <a:bodyPr/>
          <a:lstStyle/>
          <a:p>
            <a:r>
              <a:rPr lang="en-US"/>
              <a:t>Click to edit Master title style</a:t>
            </a:r>
          </a:p>
        </p:txBody>
      </p:sp>
    </p:spTree>
    <p:extLst>
      <p:ext uri="{BB962C8B-B14F-4D97-AF65-F5344CB8AC3E}">
        <p14:creationId xmlns:p14="http://schemas.microsoft.com/office/powerpoint/2010/main" val="1492950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40747065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986089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04ED2-3D60-5940-AC42-81334C3DF3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C7F1E8-2800-6041-9F92-459065956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26AE87-B966-DD45-8047-5A2535854CBD}"/>
              </a:ext>
            </a:extLst>
          </p:cNvPr>
          <p:cNvSpPr>
            <a:spLocks noGrp="1"/>
          </p:cNvSpPr>
          <p:nvPr>
            <p:ph type="dt" sz="half" idx="10"/>
          </p:nvPr>
        </p:nvSpPr>
        <p:spPr/>
        <p:txBody>
          <a:bodyPr/>
          <a:lstStyle/>
          <a:p>
            <a:fld id="{2919DE07-228A-46A1-BAE9-3EF2B85A1DC1}" type="datetime1">
              <a:rPr lang="en-US" smtClean="0"/>
              <a:t>3/31/2020</a:t>
            </a:fld>
            <a:endParaRPr lang="en-US"/>
          </a:p>
        </p:txBody>
      </p:sp>
      <p:sp>
        <p:nvSpPr>
          <p:cNvPr id="5" name="Footer Placeholder 4">
            <a:extLst>
              <a:ext uri="{FF2B5EF4-FFF2-40B4-BE49-F238E27FC236}">
                <a16:creationId xmlns:a16="http://schemas.microsoft.com/office/drawing/2014/main" id="{1E117861-CA28-994D-9B54-9D1DAE1C8F29}"/>
              </a:ext>
            </a:extLst>
          </p:cNvPr>
          <p:cNvSpPr>
            <a:spLocks noGrp="1"/>
          </p:cNvSpPr>
          <p:nvPr>
            <p:ph type="ftr" sz="quarter" idx="11"/>
          </p:nvPr>
        </p:nvSpPr>
        <p:spPr/>
        <p:txBody>
          <a:bodyPr/>
          <a:lstStyle/>
          <a:p>
            <a:r>
              <a:rPr lang="en-US"/>
              <a:t>Microsoft Internal Only</a:t>
            </a:r>
          </a:p>
        </p:txBody>
      </p:sp>
      <p:sp>
        <p:nvSpPr>
          <p:cNvPr id="6" name="Slide Number Placeholder 5">
            <a:extLst>
              <a:ext uri="{FF2B5EF4-FFF2-40B4-BE49-F238E27FC236}">
                <a16:creationId xmlns:a16="http://schemas.microsoft.com/office/drawing/2014/main" id="{E04F652A-83ED-FC43-B162-4B42BC14CB1D}"/>
              </a:ext>
            </a:extLst>
          </p:cNvPr>
          <p:cNvSpPr>
            <a:spLocks noGrp="1"/>
          </p:cNvSpPr>
          <p:nvPr>
            <p:ph type="sldNum" sz="quarter" idx="12"/>
          </p:nvPr>
        </p:nvSpPr>
        <p:spPr/>
        <p:txBody>
          <a:bodyPr/>
          <a:lstStyle/>
          <a:p>
            <a:fld id="{172466E7-B117-D244-8813-42135C492201}" type="slidenum">
              <a:rPr lang="en-US" smtClean="0"/>
              <a:t>‹#›</a:t>
            </a:fld>
            <a:endParaRPr lang="en-US"/>
          </a:p>
        </p:txBody>
      </p:sp>
    </p:spTree>
    <p:extLst>
      <p:ext uri="{BB962C8B-B14F-4D97-AF65-F5344CB8AC3E}">
        <p14:creationId xmlns:p14="http://schemas.microsoft.com/office/powerpoint/2010/main" val="78640897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2000" b="0" i="0">
                <a:solidFill>
                  <a:schemeClr val="tx1"/>
                </a:solidFill>
                <a:latin typeface="Segoe UI" charset="0"/>
                <a:ea typeface="Segoe UI" charset="0"/>
                <a:cs typeface="Segoe UI" charset="0"/>
              </a:defRPr>
            </a:lvl3pPr>
            <a:lvl4pPr>
              <a:defRPr sz="2000" b="0" i="0">
                <a:solidFill>
                  <a:schemeClr val="tx1"/>
                </a:solidFill>
                <a:latin typeface="Segoe UI" charset="0"/>
                <a:ea typeface="Segoe UI" charset="0"/>
                <a:cs typeface="Segoe UI" charset="0"/>
              </a:defRPr>
            </a:lvl4pPr>
            <a:lvl5pPr>
              <a:defRPr sz="2000" b="0" i="0">
                <a:solidFill>
                  <a:schemeClr val="tx1"/>
                </a:solidFill>
                <a:latin typeface="Segoe UI" charset="0"/>
                <a:ea typeface="Segoe UI" charset="0"/>
                <a:cs typeface="Segoe UI"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a:p>
        </p:txBody>
      </p:sp>
    </p:spTree>
    <p:extLst>
      <p:ext uri="{BB962C8B-B14F-4D97-AF65-F5344CB8AC3E}">
        <p14:creationId xmlns:p14="http://schemas.microsoft.com/office/powerpoint/2010/main" val="205919339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18117589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itle (Azure icon)">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D3CEEF9C-DF58-4941-813A-2F778539DBEE}"/>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11052"/>
          <a:stretch/>
        </p:blipFill>
        <p:spPr>
          <a:xfrm>
            <a:off x="4603805" y="261809"/>
            <a:ext cx="7588195" cy="6596192"/>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pic>
        <p:nvPicPr>
          <p:cNvPr id="19" name="Picture 18">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337855259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3" name="Shape 78"/>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pic>
        <p:nvPicPr>
          <p:cNvPr id="17" name="Picture 16">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9" name="TextBox 18">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324062381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Title (Viz 2)">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pic>
        <p:nvPicPr>
          <p:cNvPr id="14" name="Picture 13">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112208929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Agenda 1</a:t>
            </a:r>
          </a:p>
          <a:p>
            <a:pPr lvl="0"/>
            <a:r>
              <a:rPr lang="en-US"/>
              <a:t>Agenda 2 -</a:t>
            </a:r>
            <a:br>
              <a:rPr lang="en-US"/>
            </a:br>
            <a:r>
              <a:rPr lang="en-US"/>
              <a:t>Could go to 2 lines</a:t>
            </a:r>
          </a:p>
          <a:p>
            <a:pPr lvl="0"/>
            <a:r>
              <a:rPr lang="en-US"/>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a:t>Title Goes Here</a:t>
            </a:r>
            <a:br>
              <a:rPr lang="en-US"/>
            </a:br>
            <a:r>
              <a:rPr lang="en-US"/>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a:t>Co-speaker title</a:t>
            </a:r>
          </a:p>
        </p:txBody>
      </p: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Tree>
    <p:extLst>
      <p:ext uri="{BB962C8B-B14F-4D97-AF65-F5344CB8AC3E}">
        <p14:creationId xmlns:p14="http://schemas.microsoft.com/office/powerpoint/2010/main" val="323637241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le + Agenda (Viz 2)">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E6DEDFF-894F-394F-8931-EC56C5D3D6A9}"/>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Agenda 1</a:t>
            </a:r>
          </a:p>
          <a:p>
            <a:pPr lvl="0"/>
            <a:r>
              <a:rPr lang="en-US"/>
              <a:t>Agenda 2 -</a:t>
            </a:r>
            <a:br>
              <a:rPr lang="en-US"/>
            </a:br>
            <a:r>
              <a:rPr lang="en-US"/>
              <a:t>Could go to 2 lines</a:t>
            </a:r>
          </a:p>
          <a:p>
            <a:pPr lvl="0"/>
            <a:r>
              <a:rPr lang="en-US"/>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a:t>Title Goes Here</a:t>
            </a:r>
            <a:br>
              <a:rPr lang="en-US"/>
            </a:br>
            <a:r>
              <a:rPr lang="en-US"/>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1" y="5372100"/>
            <a:ext cx="3508666"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33039" y="5764610"/>
            <a:ext cx="3476127"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6" name="Picture 15">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7" name="TextBox 16">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214157025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8159764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1_Divider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24204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47F45D9-95A5-4648-AE3A-82DCC6FFC597}"/>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a:t>Drag picture to placeholder </a:t>
            </a:r>
            <a:br>
              <a:rPr lang="en-US"/>
            </a:br>
            <a:r>
              <a:rPr lang="en-US"/>
              <a:t>or click icon to add</a:t>
            </a:r>
          </a:p>
        </p:txBody>
      </p:sp>
      <p:sp>
        <p:nvSpPr>
          <p:cNvPr id="4" name="Title Placeholder 2">
            <a:extLst>
              <a:ext uri="{FF2B5EF4-FFF2-40B4-BE49-F238E27FC236}">
                <a16:creationId xmlns:a16="http://schemas.microsoft.com/office/drawing/2014/main" id="{871EF881-5E89-4644-A1E8-CF4882056129}"/>
              </a:ext>
            </a:extLst>
          </p:cNvPr>
          <p:cNvSpPr>
            <a:spLocks noGrp="1"/>
          </p:cNvSpPr>
          <p:nvPr>
            <p:ph type="title" hasCustomPrompt="1"/>
          </p:nvPr>
        </p:nvSpPr>
        <p:spPr>
          <a:xfrm>
            <a:off x="457201" y="457200"/>
            <a:ext cx="5638800" cy="1409700"/>
          </a:xfrm>
          <a:prstGeom prst="rect">
            <a:avLst/>
          </a:prstGeom>
        </p:spPr>
        <p:txBody>
          <a:bodyPr vert="horz" lIns="0" tIns="0" rIns="0" bIns="0" rtlCol="0" anchor="t">
            <a:normAutofit/>
          </a:bodyPr>
          <a:lstStyle>
            <a:lvl1pPr>
              <a:defRPr>
                <a:solidFill>
                  <a:schemeClr val="tx1"/>
                </a:solidFill>
              </a:defRPr>
            </a:lvl1pPr>
          </a:lstStyle>
          <a:p>
            <a:r>
              <a:rPr lang="en-US"/>
              <a:t>Click to edit title</a:t>
            </a:r>
          </a:p>
        </p:txBody>
      </p:sp>
      <p:sp>
        <p:nvSpPr>
          <p:cNvPr id="5" name="Slide Number Placeholder 2">
            <a:extLst>
              <a:ext uri="{FF2B5EF4-FFF2-40B4-BE49-F238E27FC236}">
                <a16:creationId xmlns:a16="http://schemas.microsoft.com/office/drawing/2014/main" id="{2BF09F98-AD56-4DD4-83C9-B72AC6215059}"/>
              </a:ext>
            </a:extLst>
          </p:cNvPr>
          <p:cNvSpPr txBox="1">
            <a:spLocks/>
          </p:cNvSpPr>
          <p:nvPr userDrawn="1"/>
        </p:nvSpPr>
        <p:spPr>
          <a:xfrm>
            <a:off x="1" y="6400032"/>
            <a:ext cx="528074" cy="266241"/>
          </a:xfrm>
          <a:prstGeom prst="rect">
            <a:avLst/>
          </a:prstGeom>
        </p:spPr>
        <p:txBody>
          <a:bodyPr vert="horz" lIns="91440" tIns="45720" rIns="182880" bIns="182880" rtlCol="0" anchor="t"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D7F84B-3C83-9746-917C-397D4BD96F66}" type="slidenum">
              <a:rPr lang="en-US" smtClean="0"/>
              <a:pPr/>
              <a:t>‹#›</a:t>
            </a:fld>
            <a:endParaRPr lang="en-US"/>
          </a:p>
        </p:txBody>
      </p:sp>
      <p:sp>
        <p:nvSpPr>
          <p:cNvPr id="6" name="Text Placeholder 3">
            <a:extLst>
              <a:ext uri="{FF2B5EF4-FFF2-40B4-BE49-F238E27FC236}">
                <a16:creationId xmlns:a16="http://schemas.microsoft.com/office/drawing/2014/main" id="{8EBBD8D9-29AA-4D60-87D3-27E8B624235F}"/>
              </a:ext>
            </a:extLst>
          </p:cNvPr>
          <p:cNvSpPr>
            <a:spLocks noGrp="1"/>
          </p:cNvSpPr>
          <p:nvPr>
            <p:ph idx="1" hasCustomPrompt="1"/>
          </p:nvPr>
        </p:nvSpPr>
        <p:spPr>
          <a:xfrm>
            <a:off x="457202" y="1866900"/>
            <a:ext cx="5638798"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987364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8354486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2599353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1_Divider + Index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123667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Divider + Index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56523256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2" y="2590800"/>
            <a:ext cx="10601757" cy="990631"/>
          </a:xfrm>
          <a:prstGeom prst="rect">
            <a:avLst/>
          </a:prstGeom>
        </p:spPr>
        <p:txBody>
          <a:bodyPr lIns="0" anchor="b" anchorCtr="0">
            <a:noAutofit/>
          </a:bodyPr>
          <a:lstStyle>
            <a:lvl1pPr>
              <a:defRPr sz="6000" b="1" i="0" baseline="0">
                <a:solidFill>
                  <a:schemeClr val="tx1"/>
                </a:solidFill>
                <a:latin typeface="Segoe UI Semibold" charset="0"/>
                <a:ea typeface="Segoe UI Semibold" charset="0"/>
                <a:cs typeface="Segoe UI Semibold" charset="0"/>
              </a:defRPr>
            </a:lvl1pPr>
          </a:lstStyle>
          <a:p>
            <a:r>
              <a:rPr lang="en-US"/>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1"/>
            <a:ext cx="10553700" cy="424771"/>
          </a:xfrm>
          <a:prstGeom prst="rect">
            <a:avLst/>
          </a:prstGeom>
        </p:spPr>
        <p:txBody>
          <a:bodyPr vert="horz" lIns="0" tIns="0" rIns="0" bIns="0" rtlCol="0" anchor="t" anchorCtr="0">
            <a:noAutofit/>
          </a:bodyPr>
          <a:lstStyle>
            <a:lvl1pPr marL="457114" indent="-457114">
              <a:buFont typeface="+mj-lt"/>
              <a:buNone/>
              <a:defRPr sz="28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405258"/>
          </a:xfrm>
          <a:prstGeom prst="rect">
            <a:avLst/>
          </a:prstGeom>
        </p:spPr>
        <p:txBody>
          <a:bodyPr/>
          <a:lstStyle>
            <a:lvl1pPr>
              <a:defRPr sz="2800" b="1" i="0">
                <a:solidFill>
                  <a:schemeClr val="tx1"/>
                </a:solidFill>
                <a:latin typeface="Segoe UI Semibold" charset="0"/>
                <a:ea typeface="Segoe UI Semibold" charset="0"/>
                <a:cs typeface="Segoe UI Semibold" charset="0"/>
              </a:defRPr>
            </a:lvl1pPr>
          </a:lstStyle>
          <a:p>
            <a:pPr lvl="0"/>
            <a:r>
              <a:rPr lang="en-US"/>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837035"/>
            <a:ext cx="3773917" cy="330008"/>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5A3DB5A4-3B39-4F7C-A696-23A2A8A963EE}"/>
              </a:ext>
            </a:extLst>
          </p:cNvPr>
          <p:cNvSpPr txBox="1"/>
          <p:nvPr userDrawn="1"/>
        </p:nvSpPr>
        <p:spPr>
          <a:xfrm>
            <a:off x="0" y="6649884"/>
            <a:ext cx="2123853" cy="153888"/>
          </a:xfrm>
          <a:prstGeom prst="rect">
            <a:avLst/>
          </a:prstGeom>
        </p:spPr>
        <p:txBody>
          <a:bodyPr vert="horz" wrap="square" lIns="0" tIns="0" rIns="0" bIns="0" rtlCol="0" anchor="ctr" anchorCtr="1">
            <a:spAutoFit/>
          </a:bodyPr>
          <a:lstStyle/>
          <a:p>
            <a:pPr algn="l">
              <a:spcBef>
                <a:spcPts val="0"/>
              </a:spcBef>
              <a:spcAft>
                <a:spcPts val="0"/>
              </a:spcAft>
            </a:pPr>
            <a:r>
              <a:rPr lang="en-US" sz="100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172672124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hanks! | Q+A | Contact | Resources">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8" name="Content Placeholder 7"/>
          <p:cNvSpPr>
            <a:spLocks noGrp="1"/>
          </p:cNvSpPr>
          <p:nvPr>
            <p:ph sz="quarter" idx="10" hasCustomPrompt="1"/>
          </p:nvPr>
        </p:nvSpPr>
        <p:spPr>
          <a:xfrm>
            <a:off x="6095999" y="1181100"/>
            <a:ext cx="5638801" cy="4914900"/>
          </a:xfrm>
        </p:spPr>
        <p:txBody>
          <a:bodyPr lIns="274320" tIns="0" rIns="0" anchor="ctr" anchorCtr="0">
            <a:normAutofit/>
          </a:bodyPr>
          <a:lstStyle>
            <a:lvl1pPr>
              <a:spcAft>
                <a:spcPts val="600"/>
              </a:spcAft>
              <a:defRPr b="1" i="0">
                <a:latin typeface="Segoe UI Semibold" charset="0"/>
                <a:ea typeface="Segoe UI Semibold" charset="0"/>
                <a:cs typeface="Segoe UI Semibold" charset="0"/>
              </a:defRPr>
            </a:lvl1pPr>
            <a:lvl2pPr>
              <a:spcAft>
                <a:spcPts val="600"/>
              </a:spcAft>
              <a:buClrTx/>
              <a:defRPr sz="2000">
                <a:solidFill>
                  <a:schemeClr val="tx1"/>
                </a:solidFill>
              </a:defRPr>
            </a:lvl2pPr>
            <a:lvl3pPr>
              <a:spcAft>
                <a:spcPts val="600"/>
              </a:spcAft>
              <a:buClrTx/>
              <a:defRPr sz="2000">
                <a:solidFill>
                  <a:schemeClr val="tx1"/>
                </a:solidFill>
              </a:defRPr>
            </a:lvl3pPr>
            <a:lvl4pPr>
              <a:spcAft>
                <a:spcPts val="600"/>
              </a:spcAft>
              <a:buClrTx/>
              <a:defRPr sz="2000">
                <a:solidFill>
                  <a:schemeClr val="tx1"/>
                </a:solidFill>
              </a:defRPr>
            </a:lvl4pPr>
            <a:lvl5pPr>
              <a:spcAft>
                <a:spcPts val="600"/>
              </a:spcAft>
              <a:buClrTx/>
              <a:defRPr sz="1400" b="0" i="0">
                <a:solidFill>
                  <a:srgbClr val="D2D2D2"/>
                </a:solidFill>
                <a:latin typeface="Segoe UI" charset="0"/>
                <a:ea typeface="Segoe UI" charset="0"/>
                <a:cs typeface="Segoe UI"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p:cNvSpPr>
            <a:spLocks noGrp="1"/>
          </p:cNvSpPr>
          <p:nvPr>
            <p:ph type="title" hasCustomPrompt="1"/>
          </p:nvPr>
        </p:nvSpPr>
        <p:spPr>
          <a:xfrm>
            <a:off x="457200" y="457200"/>
            <a:ext cx="5638800" cy="723900"/>
          </a:xfrm>
        </p:spPr>
        <p:txBody>
          <a:bodyPr/>
          <a:lstStyle>
            <a:lvl1pPr>
              <a:defRPr b="1" i="0">
                <a:latin typeface="Segoe UI Semibold" charset="0"/>
                <a:ea typeface="Segoe UI Semibold" charset="0"/>
                <a:cs typeface="Segoe UI Semibold" charset="0"/>
              </a:defRPr>
            </a:lvl1pPr>
          </a:lstStyle>
          <a:p>
            <a:r>
              <a:rPr lang="en-US" sz="4400" b="1" i="0">
                <a:solidFill>
                  <a:schemeClr val="tx1"/>
                </a:solidFill>
                <a:latin typeface="Segoe UI Semibold" charset="0"/>
                <a:ea typeface="Segoe UI Semibold" charset="0"/>
                <a:cs typeface="Segoe UI Semibold" charset="0"/>
              </a:rPr>
              <a:t>Q+A</a:t>
            </a:r>
            <a:r>
              <a:rPr lang="en-US" sz="4400" b="1" i="0" baseline="0">
                <a:solidFill>
                  <a:schemeClr val="tx1"/>
                </a:solidFill>
                <a:latin typeface="Segoe UI Semibold" charset="0"/>
                <a:ea typeface="Segoe UI Semibold" charset="0"/>
                <a:cs typeface="Segoe UI Semibold" charset="0"/>
              </a:rPr>
              <a:t> </a:t>
            </a:r>
            <a:r>
              <a:rPr lang="en-US" sz="4400" b="1" i="0" baseline="0">
                <a:solidFill>
                  <a:schemeClr val="accent2"/>
                </a:solidFill>
                <a:latin typeface="Segoe UI Semibold" charset="0"/>
                <a:ea typeface="Segoe UI Semibold" charset="0"/>
                <a:cs typeface="Segoe UI Semibold" charset="0"/>
              </a:rPr>
              <a:t>|</a:t>
            </a:r>
            <a:r>
              <a:rPr lang="en-US" sz="4400" b="1" i="0" baseline="0">
                <a:solidFill>
                  <a:schemeClr val="tx2"/>
                </a:solidFill>
                <a:latin typeface="Segoe UI Semibold" charset="0"/>
                <a:ea typeface="Segoe UI Semibold" charset="0"/>
                <a:cs typeface="Segoe UI Semibold" charset="0"/>
              </a:rPr>
              <a:t> </a:t>
            </a:r>
            <a:r>
              <a:rPr lang="en-US" sz="4400" b="1" i="0" baseline="0">
                <a:solidFill>
                  <a:schemeClr val="tx1"/>
                </a:solidFill>
                <a:latin typeface="Segoe UI Semibold" charset="0"/>
                <a:ea typeface="Segoe UI Semibold" charset="0"/>
                <a:cs typeface="Segoe UI Semibold" charset="0"/>
              </a:rPr>
              <a:t>Thank you!</a:t>
            </a:r>
            <a:endParaRPr lang="en-US" sz="4400" b="1" i="0">
              <a:solidFill>
                <a:schemeClr val="tx1"/>
              </a:solidFill>
              <a:latin typeface="Segoe UI Semibold" charset="0"/>
              <a:ea typeface="Segoe UI Semibold" charset="0"/>
              <a:cs typeface="Segoe UI Semibold" charset="0"/>
            </a:endParaRPr>
          </a:p>
        </p:txBody>
      </p:sp>
      <p:cxnSp>
        <p:nvCxnSpPr>
          <p:cNvPr id="4" name="Straight Connector 3"/>
          <p:cNvCxnSpPr>
            <a:cxnSpLocks/>
          </p:cNvCxnSpPr>
          <p:nvPr userDrawn="1"/>
        </p:nvCxnSpPr>
        <p:spPr>
          <a:xfrm>
            <a:off x="6096000" y="1181100"/>
            <a:ext cx="0" cy="491490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5F8DABAB-52C7-7E48-B9B1-C0740F8CB39D}"/>
              </a:ext>
            </a:extLst>
          </p:cNvPr>
          <p:cNvSpPr>
            <a:spLocks noGrp="1"/>
          </p:cNvSpPr>
          <p:nvPr>
            <p:ph type="sldNum" sz="quarter" idx="1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
        <p:nvSpPr>
          <p:cNvPr id="7" name="Text Placeholder 2">
            <a:extLst>
              <a:ext uri="{FF2B5EF4-FFF2-40B4-BE49-F238E27FC236}">
                <a16:creationId xmlns:a16="http://schemas.microsoft.com/office/drawing/2014/main" id="{9B3359C7-D4E2-44EB-BFB9-83B13AD0909F}"/>
              </a:ext>
            </a:extLst>
          </p:cNvPr>
          <p:cNvSpPr>
            <a:spLocks noGrp="1"/>
          </p:cNvSpPr>
          <p:nvPr>
            <p:ph type="body" sz="quarter" idx="24" hasCustomPrompt="1"/>
          </p:nvPr>
        </p:nvSpPr>
        <p:spPr>
          <a:xfrm>
            <a:off x="457200" y="5152602"/>
            <a:ext cx="3513311" cy="471699"/>
          </a:xfrm>
        </p:spPr>
        <p:txBody>
          <a:bodyPr/>
          <a:lstStyle>
            <a:lvl1pPr>
              <a:defRPr sz="2400" b="1" i="0">
                <a:latin typeface="Segoe UI Semibold" charset="0"/>
                <a:ea typeface="Segoe UI Semibold" charset="0"/>
                <a:cs typeface="Segoe UI Semibold" charset="0"/>
              </a:defRPr>
            </a:lvl1pPr>
          </a:lstStyle>
          <a:p>
            <a:pPr lvl="0"/>
            <a:r>
              <a:rPr lang="en-US"/>
              <a:t>Speaker</a:t>
            </a:r>
          </a:p>
        </p:txBody>
      </p:sp>
      <p:sp>
        <p:nvSpPr>
          <p:cNvPr id="9" name="Text Placeholder 2">
            <a:extLst>
              <a:ext uri="{FF2B5EF4-FFF2-40B4-BE49-F238E27FC236}">
                <a16:creationId xmlns:a16="http://schemas.microsoft.com/office/drawing/2014/main" id="{425D7F76-CA4B-43EC-AC3B-BA75576CA8FA}"/>
              </a:ext>
            </a:extLst>
          </p:cNvPr>
          <p:cNvSpPr>
            <a:spLocks noGrp="1"/>
          </p:cNvSpPr>
          <p:nvPr>
            <p:ph type="body" sz="quarter" idx="25" hasCustomPrompt="1"/>
          </p:nvPr>
        </p:nvSpPr>
        <p:spPr>
          <a:xfrm>
            <a:off x="457199" y="5624301"/>
            <a:ext cx="3513311" cy="471699"/>
          </a:xfrm>
        </p:spPr>
        <p:txBody>
          <a:bodyPr/>
          <a:lstStyle>
            <a:lvl1pPr>
              <a:defRPr sz="2000" b="0" i="0">
                <a:solidFill>
                  <a:schemeClr val="tx1"/>
                </a:solidFill>
                <a:latin typeface="Segoe UI" charset="0"/>
                <a:ea typeface="Segoe UI" charset="0"/>
                <a:cs typeface="Segoe UI" charset="0"/>
              </a:defRPr>
            </a:lvl1pPr>
          </a:lstStyle>
          <a:p>
            <a:pPr lvl="0"/>
            <a:r>
              <a:rPr lang="en-US"/>
              <a:t>Speaker title</a:t>
            </a:r>
          </a:p>
        </p:txBody>
      </p:sp>
    </p:spTree>
    <p:extLst>
      <p:ext uri="{BB962C8B-B14F-4D97-AF65-F5344CB8AC3E}">
        <p14:creationId xmlns:p14="http://schemas.microsoft.com/office/powerpoint/2010/main" val="401466589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33365483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End (Clean)">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C959DC-72E4-47D6-8569-7330C93B1929}"/>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a:solidFill>
                  <a:schemeClr val="tx1"/>
                </a:solidFill>
                <a:latin typeface="Segoe UI" charset="0"/>
                <a:ea typeface="Segoe UI" charset="0"/>
                <a:cs typeface="Segoe UI" charset="0"/>
              </a:rPr>
              <a:t>© Copyright Microsoft Corporation. All rights reserved.</a:t>
            </a:r>
          </a:p>
        </p:txBody>
      </p:sp>
      <p:pic>
        <p:nvPicPr>
          <p:cNvPr id="5" name="Picture 4">
            <a:extLst>
              <a:ext uri="{FF2B5EF4-FFF2-40B4-BE49-F238E27FC236}">
                <a16:creationId xmlns:a16="http://schemas.microsoft.com/office/drawing/2014/main" id="{9BA4684F-B256-4B3D-8CF8-E3919E0856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Tree>
    <p:extLst>
      <p:ext uri="{BB962C8B-B14F-4D97-AF65-F5344CB8AC3E}">
        <p14:creationId xmlns:p14="http://schemas.microsoft.com/office/powerpoint/2010/main" val="411194149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7865C-D3D8-46A5-9168-EC2C55147ED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338853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2D96457C-1416-400D-9400-BB41A4DB32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3966297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
        <p:nvSpPr>
          <p:cNvPr id="3" name="Title 1">
            <a:extLst>
              <a:ext uri="{FF2B5EF4-FFF2-40B4-BE49-F238E27FC236}">
                <a16:creationId xmlns:a16="http://schemas.microsoft.com/office/drawing/2014/main" id="{6FDD21F8-4159-4A66-BDF8-AFEDA34793F8}"/>
              </a:ext>
            </a:extLst>
          </p:cNvPr>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a:t>Click to edit title</a:t>
            </a:r>
          </a:p>
        </p:txBody>
      </p:sp>
      <p:sp>
        <p:nvSpPr>
          <p:cNvPr id="4" name="Slide Number Placeholder 2">
            <a:extLst>
              <a:ext uri="{FF2B5EF4-FFF2-40B4-BE49-F238E27FC236}">
                <a16:creationId xmlns:a16="http://schemas.microsoft.com/office/drawing/2014/main" id="{1FC412D9-CA04-44CF-B8DB-95E7E19204D5}"/>
              </a:ext>
            </a:extLst>
          </p:cNvPr>
          <p:cNvSpPr txBox="1">
            <a:spLocks/>
          </p:cNvSpPr>
          <p:nvPr userDrawn="1"/>
        </p:nvSpPr>
        <p:spPr>
          <a:xfrm>
            <a:off x="11010899" y="6442502"/>
            <a:ext cx="1180135" cy="415498"/>
          </a:xfrm>
          <a:prstGeom prst="rect">
            <a:avLst/>
          </a:prstGeom>
        </p:spPr>
        <p:txBody>
          <a:bodyPr vert="horz" lIns="91440" tIns="45720" rIns="182880" bIns="182880" rtlCol="0" anchor="b"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9AFA16-AEC4-7D4A-82F3-BDAE8E49079E}" type="slidenum">
              <a:rPr lang="en-US" smtClean="0"/>
              <a:pPr/>
              <a:t>‹#›</a:t>
            </a:fld>
            <a:endParaRPr lang="en-US"/>
          </a:p>
        </p:txBody>
      </p:sp>
      <p:sp>
        <p:nvSpPr>
          <p:cNvPr id="5" name="Text Placeholder 3">
            <a:extLst>
              <a:ext uri="{FF2B5EF4-FFF2-40B4-BE49-F238E27FC236}">
                <a16:creationId xmlns:a16="http://schemas.microsoft.com/office/drawing/2014/main" id="{ECA683ED-48AE-4856-826D-F28B2D0ECF5C}"/>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Picture Placeholder 9">
            <a:extLst>
              <a:ext uri="{FF2B5EF4-FFF2-40B4-BE49-F238E27FC236}">
                <a16:creationId xmlns:a16="http://schemas.microsoft.com/office/drawing/2014/main" id="{6E31588E-9179-43F4-987F-E4B7A61DB4F9}"/>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a:t>Click icon to</a:t>
            </a:r>
            <a:br>
              <a:rPr lang="en-US"/>
            </a:br>
            <a:r>
              <a:rPr lang="en-US"/>
              <a:t>add picture</a:t>
            </a:r>
          </a:p>
        </p:txBody>
      </p:sp>
    </p:spTree>
    <p:extLst>
      <p:ext uri="{BB962C8B-B14F-4D97-AF65-F5344CB8AC3E}">
        <p14:creationId xmlns:p14="http://schemas.microsoft.com/office/powerpoint/2010/main" val="185547522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325662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588251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5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mn-lt"/>
                <a:ea typeface="+mn-ea"/>
                <a:cs typeface="Segoe UI" panose="020B0502040204020203" pitchFamily="34" charset="0"/>
              </a:rPr>
              <a:t>Click to edit Master text styles</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mn-lt"/>
                <a:ea typeface="+mn-ea"/>
                <a:cs typeface="+mn-cs"/>
              </a:rPr>
              <a:t>Second level</a:t>
            </a:r>
          </a:p>
          <a:p>
            <a:pPr marL="657225" marR="0" lvl="2"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mn-lt"/>
                <a:ea typeface="+mn-ea"/>
                <a:cs typeface="+mn-cs"/>
              </a:rPr>
              <a:t>Third level</a:t>
            </a:r>
          </a:p>
          <a:p>
            <a:pPr marL="842963" marR="0" lvl="3"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mn-lt"/>
                <a:ea typeface="+mn-ea"/>
                <a:cs typeface="+mn-cs"/>
              </a:rPr>
              <a:t>Fourth level</a:t>
            </a:r>
          </a:p>
          <a:p>
            <a:pPr marL="1023938" marR="0" lvl="4"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mn-lt"/>
                <a:ea typeface="+mn-ea"/>
                <a:cs typeface="+mn-cs"/>
              </a:rPr>
              <a:t>Fifth level</a:t>
            </a:r>
          </a:p>
        </p:txBody>
      </p:sp>
    </p:spTree>
    <p:extLst>
      <p:ext uri="{BB962C8B-B14F-4D97-AF65-F5344CB8AC3E}">
        <p14:creationId xmlns:p14="http://schemas.microsoft.com/office/powerpoint/2010/main" val="32592773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98519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96220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70438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68341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4CBA498-236D-4254-85AC-EDF137F0CA16}"/>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6" name="think-cell Slide" r:id="rId5" imgW="425" imgH="424" progId="TCLayout.ActiveDocument.1">
                  <p:embed/>
                </p:oleObj>
              </mc:Choice>
              <mc:Fallback>
                <p:oleObj name="think-cell Slide" r:id="rId5" imgW="425" imgH="424" progId="TCLayout.ActiveDocument.1">
                  <p:embed/>
                  <p:pic>
                    <p:nvPicPr>
                      <p:cNvPr id="5" name="Object 4" hidden="1">
                        <a:extLst>
                          <a:ext uri="{FF2B5EF4-FFF2-40B4-BE49-F238E27FC236}">
                            <a16:creationId xmlns:a16="http://schemas.microsoft.com/office/drawing/2014/main" id="{84CBA498-236D-4254-85AC-EDF137F0CA1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72B8FF2A-D8BA-4092-9C60-660618673A9A}"/>
              </a:ext>
            </a:extLst>
          </p:cNvPr>
          <p:cNvSpPr/>
          <p:nvPr userDrawn="1">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32472" eaLnBrk="1" fontAlgn="base">
              <a:lnSpc>
                <a:spcPct val="100000"/>
              </a:lnSpc>
              <a:spcBef>
                <a:spcPct val="0"/>
              </a:spcBef>
              <a:spcAft>
                <a:spcPct val="0"/>
              </a:spcAft>
            </a:pPr>
            <a:endParaRPr lang="en-US" sz="2800" b="0" i="0" baseline="0">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744CAE9-564F-441B-AEC9-79ABD49CD982}"/>
              </a:ext>
            </a:extLst>
          </p:cNvPr>
          <p:cNvSpPr>
            <a:spLocks noGrp="1"/>
          </p:cNvSpPr>
          <p:nvPr>
            <p:ph type="body" sz="quarter" idx="10"/>
          </p:nvPr>
        </p:nvSpPr>
        <p:spPr>
          <a:xfrm>
            <a:off x="584200" y="897323"/>
            <a:ext cx="11018838" cy="338554"/>
          </a:xfrm>
        </p:spPr>
        <p:txBody>
          <a:bodyPr/>
          <a:lstStyle>
            <a:lvl1pPr marL="0" indent="0">
              <a:buNone/>
              <a:defRPr sz="2200">
                <a:solidFill>
                  <a:schemeClr val="tx1"/>
                </a:solidFill>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0426488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737733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27894281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ntent + slanted Image Lef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a:t>Click to edit title</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Picture Placeholder 9">
            <a:extLst>
              <a:ext uri="{FF2B5EF4-FFF2-40B4-BE49-F238E27FC236}">
                <a16:creationId xmlns:a16="http://schemas.microsoft.com/office/drawing/2014/main" id="{5BBFF32C-2A15-44C5-B538-CFD1F92176C0}"/>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a:t>Click icon to</a:t>
            </a:r>
            <a:br>
              <a:rPr lang="en-US"/>
            </a:br>
            <a:r>
              <a:rPr lang="en-US"/>
              <a:t>add picture</a:t>
            </a:r>
          </a:p>
        </p:txBody>
      </p:sp>
    </p:spTree>
    <p:extLst>
      <p:ext uri="{BB962C8B-B14F-4D97-AF65-F5344CB8AC3E}">
        <p14:creationId xmlns:p14="http://schemas.microsoft.com/office/powerpoint/2010/main" val="234100027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21819962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32646205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98438482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110432839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14669425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4183614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02728691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2288863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947616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5122713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3.xml"/><Relationship Id="rId13" Type="http://schemas.openxmlformats.org/officeDocument/2006/relationships/slideLayout" Target="../slideLayouts/slideLayout228.xml"/><Relationship Id="rId18" Type="http://schemas.openxmlformats.org/officeDocument/2006/relationships/slideLayout" Target="../slideLayouts/slideLayout233.xml"/><Relationship Id="rId3" Type="http://schemas.openxmlformats.org/officeDocument/2006/relationships/slideLayout" Target="../slideLayouts/slideLayout218.xml"/><Relationship Id="rId21" Type="http://schemas.openxmlformats.org/officeDocument/2006/relationships/slideLayout" Target="../slideLayouts/slideLayout236.xml"/><Relationship Id="rId7" Type="http://schemas.openxmlformats.org/officeDocument/2006/relationships/slideLayout" Target="../slideLayouts/slideLayout222.xml"/><Relationship Id="rId12" Type="http://schemas.openxmlformats.org/officeDocument/2006/relationships/slideLayout" Target="../slideLayouts/slideLayout227.xml"/><Relationship Id="rId17" Type="http://schemas.openxmlformats.org/officeDocument/2006/relationships/slideLayout" Target="../slideLayouts/slideLayout232.xml"/><Relationship Id="rId2" Type="http://schemas.openxmlformats.org/officeDocument/2006/relationships/slideLayout" Target="../slideLayouts/slideLayout217.xml"/><Relationship Id="rId16" Type="http://schemas.openxmlformats.org/officeDocument/2006/relationships/slideLayout" Target="../slideLayouts/slideLayout231.xml"/><Relationship Id="rId20" Type="http://schemas.openxmlformats.org/officeDocument/2006/relationships/slideLayout" Target="../slideLayouts/slideLayout235.xml"/><Relationship Id="rId1" Type="http://schemas.openxmlformats.org/officeDocument/2006/relationships/slideLayout" Target="../slideLayouts/slideLayout216.xml"/><Relationship Id="rId6" Type="http://schemas.openxmlformats.org/officeDocument/2006/relationships/slideLayout" Target="../slideLayouts/slideLayout221.xml"/><Relationship Id="rId11" Type="http://schemas.openxmlformats.org/officeDocument/2006/relationships/slideLayout" Target="../slideLayouts/slideLayout226.xml"/><Relationship Id="rId5" Type="http://schemas.openxmlformats.org/officeDocument/2006/relationships/slideLayout" Target="../slideLayouts/slideLayout220.xml"/><Relationship Id="rId15" Type="http://schemas.openxmlformats.org/officeDocument/2006/relationships/slideLayout" Target="../slideLayouts/slideLayout230.xml"/><Relationship Id="rId23" Type="http://schemas.openxmlformats.org/officeDocument/2006/relationships/image" Target="../media/image35.emf"/><Relationship Id="rId10" Type="http://schemas.openxmlformats.org/officeDocument/2006/relationships/slideLayout" Target="../slideLayouts/slideLayout225.xml"/><Relationship Id="rId19" Type="http://schemas.openxmlformats.org/officeDocument/2006/relationships/slideLayout" Target="../slideLayouts/slideLayout234.xml"/><Relationship Id="rId4" Type="http://schemas.openxmlformats.org/officeDocument/2006/relationships/slideLayout" Target="../slideLayouts/slideLayout219.xml"/><Relationship Id="rId9" Type="http://schemas.openxmlformats.org/officeDocument/2006/relationships/slideLayout" Target="../slideLayouts/slideLayout224.xml"/><Relationship Id="rId14" Type="http://schemas.openxmlformats.org/officeDocument/2006/relationships/slideLayout" Target="../slideLayouts/slideLayout229.xml"/><Relationship Id="rId2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26" Type="http://schemas.openxmlformats.org/officeDocument/2006/relationships/slideLayout" Target="../slideLayouts/slideLayout262.xml"/><Relationship Id="rId3" Type="http://schemas.openxmlformats.org/officeDocument/2006/relationships/slideLayout" Target="../slideLayouts/slideLayout239.xml"/><Relationship Id="rId21" Type="http://schemas.openxmlformats.org/officeDocument/2006/relationships/slideLayout" Target="../slideLayouts/slideLayout257.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5" Type="http://schemas.openxmlformats.org/officeDocument/2006/relationships/slideLayout" Target="../slideLayouts/slideLayout261.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slideLayout" Target="../slideLayouts/slideLayout256.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24" Type="http://schemas.openxmlformats.org/officeDocument/2006/relationships/slideLayout" Target="../slideLayouts/slideLayout260.xml"/><Relationship Id="rId5" Type="http://schemas.openxmlformats.org/officeDocument/2006/relationships/slideLayout" Target="../slideLayouts/slideLayout241.xml"/><Relationship Id="rId15" Type="http://schemas.openxmlformats.org/officeDocument/2006/relationships/slideLayout" Target="../slideLayouts/slideLayout251.xml"/><Relationship Id="rId23" Type="http://schemas.openxmlformats.org/officeDocument/2006/relationships/slideLayout" Target="../slideLayouts/slideLayout259.xml"/><Relationship Id="rId28" Type="http://schemas.openxmlformats.org/officeDocument/2006/relationships/image" Target="../media/image58.emf"/><Relationship Id="rId10" Type="http://schemas.openxmlformats.org/officeDocument/2006/relationships/slideLayout" Target="../slideLayouts/slideLayout246.xml"/><Relationship Id="rId19" Type="http://schemas.openxmlformats.org/officeDocument/2006/relationships/slideLayout" Target="../slideLayouts/slideLayout255.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 Id="rId22" Type="http://schemas.openxmlformats.org/officeDocument/2006/relationships/slideLayout" Target="../slideLayouts/slideLayout258.xml"/><Relationship Id="rId27"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75.xml"/><Relationship Id="rId18" Type="http://schemas.openxmlformats.org/officeDocument/2006/relationships/slideLayout" Target="../slideLayouts/slideLayout280.xml"/><Relationship Id="rId26" Type="http://schemas.openxmlformats.org/officeDocument/2006/relationships/slideLayout" Target="../slideLayouts/slideLayout288.xml"/><Relationship Id="rId3" Type="http://schemas.openxmlformats.org/officeDocument/2006/relationships/slideLayout" Target="../slideLayouts/slideLayout265.xml"/><Relationship Id="rId21" Type="http://schemas.openxmlformats.org/officeDocument/2006/relationships/slideLayout" Target="../slideLayouts/slideLayout283.xml"/><Relationship Id="rId34" Type="http://schemas.openxmlformats.org/officeDocument/2006/relationships/slideLayout" Target="../slideLayouts/slideLayout296.xml"/><Relationship Id="rId7" Type="http://schemas.openxmlformats.org/officeDocument/2006/relationships/slideLayout" Target="../slideLayouts/slideLayout269.xml"/><Relationship Id="rId12" Type="http://schemas.openxmlformats.org/officeDocument/2006/relationships/slideLayout" Target="../slideLayouts/slideLayout274.xml"/><Relationship Id="rId17" Type="http://schemas.openxmlformats.org/officeDocument/2006/relationships/slideLayout" Target="../slideLayouts/slideLayout279.xml"/><Relationship Id="rId25" Type="http://schemas.openxmlformats.org/officeDocument/2006/relationships/slideLayout" Target="../slideLayouts/slideLayout287.xml"/><Relationship Id="rId33" Type="http://schemas.openxmlformats.org/officeDocument/2006/relationships/slideLayout" Target="../slideLayouts/slideLayout295.xml"/><Relationship Id="rId2" Type="http://schemas.openxmlformats.org/officeDocument/2006/relationships/slideLayout" Target="../slideLayouts/slideLayout264.xml"/><Relationship Id="rId16" Type="http://schemas.openxmlformats.org/officeDocument/2006/relationships/slideLayout" Target="../slideLayouts/slideLayout278.xml"/><Relationship Id="rId20" Type="http://schemas.openxmlformats.org/officeDocument/2006/relationships/slideLayout" Target="../slideLayouts/slideLayout282.xml"/><Relationship Id="rId29" Type="http://schemas.openxmlformats.org/officeDocument/2006/relationships/slideLayout" Target="../slideLayouts/slideLayout291.xml"/><Relationship Id="rId1" Type="http://schemas.openxmlformats.org/officeDocument/2006/relationships/slideLayout" Target="../slideLayouts/slideLayout263.xml"/><Relationship Id="rId6" Type="http://schemas.openxmlformats.org/officeDocument/2006/relationships/slideLayout" Target="../slideLayouts/slideLayout268.xml"/><Relationship Id="rId11" Type="http://schemas.openxmlformats.org/officeDocument/2006/relationships/slideLayout" Target="../slideLayouts/slideLayout273.xml"/><Relationship Id="rId24" Type="http://schemas.openxmlformats.org/officeDocument/2006/relationships/slideLayout" Target="../slideLayouts/slideLayout286.xml"/><Relationship Id="rId32" Type="http://schemas.openxmlformats.org/officeDocument/2006/relationships/slideLayout" Target="../slideLayouts/slideLayout294.xml"/><Relationship Id="rId5" Type="http://schemas.openxmlformats.org/officeDocument/2006/relationships/slideLayout" Target="../slideLayouts/slideLayout267.xml"/><Relationship Id="rId15" Type="http://schemas.openxmlformats.org/officeDocument/2006/relationships/slideLayout" Target="../slideLayouts/slideLayout277.xml"/><Relationship Id="rId23" Type="http://schemas.openxmlformats.org/officeDocument/2006/relationships/slideLayout" Target="../slideLayouts/slideLayout285.xml"/><Relationship Id="rId28" Type="http://schemas.openxmlformats.org/officeDocument/2006/relationships/slideLayout" Target="../slideLayouts/slideLayout290.xml"/><Relationship Id="rId10" Type="http://schemas.openxmlformats.org/officeDocument/2006/relationships/slideLayout" Target="../slideLayouts/slideLayout272.xml"/><Relationship Id="rId19" Type="http://schemas.openxmlformats.org/officeDocument/2006/relationships/slideLayout" Target="../slideLayouts/slideLayout281.xml"/><Relationship Id="rId31" Type="http://schemas.openxmlformats.org/officeDocument/2006/relationships/slideLayout" Target="../slideLayouts/slideLayout293.xml"/><Relationship Id="rId4" Type="http://schemas.openxmlformats.org/officeDocument/2006/relationships/slideLayout" Target="../slideLayouts/slideLayout266.xml"/><Relationship Id="rId9" Type="http://schemas.openxmlformats.org/officeDocument/2006/relationships/slideLayout" Target="../slideLayouts/slideLayout271.xml"/><Relationship Id="rId14" Type="http://schemas.openxmlformats.org/officeDocument/2006/relationships/slideLayout" Target="../slideLayouts/slideLayout276.xml"/><Relationship Id="rId22" Type="http://schemas.openxmlformats.org/officeDocument/2006/relationships/slideLayout" Target="../slideLayouts/slideLayout284.xml"/><Relationship Id="rId27" Type="http://schemas.openxmlformats.org/officeDocument/2006/relationships/slideLayout" Target="../slideLayouts/slideLayout289.xml"/><Relationship Id="rId30" Type="http://schemas.openxmlformats.org/officeDocument/2006/relationships/slideLayout" Target="../slideLayouts/slideLayout292.xml"/><Relationship Id="rId35" Type="http://schemas.openxmlformats.org/officeDocument/2006/relationships/theme" Target="../theme/theme12.xml"/><Relationship Id="rId8" Type="http://schemas.openxmlformats.org/officeDocument/2006/relationships/slideLayout" Target="../slideLayouts/slideLayout27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theme" Target="../theme/theme2.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theme" Target="../theme/theme3.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9" Type="http://schemas.openxmlformats.org/officeDocument/2006/relationships/slideLayout" Target="../slideLayouts/slideLayout116.xml"/><Relationship Id="rId21" Type="http://schemas.openxmlformats.org/officeDocument/2006/relationships/slideLayout" Target="../slideLayouts/slideLayout98.xml"/><Relationship Id="rId34" Type="http://schemas.openxmlformats.org/officeDocument/2006/relationships/slideLayout" Target="../slideLayouts/slideLayout111.xml"/><Relationship Id="rId42" Type="http://schemas.openxmlformats.org/officeDocument/2006/relationships/tags" Target="../tags/tag3.xml"/><Relationship Id="rId7" Type="http://schemas.openxmlformats.org/officeDocument/2006/relationships/slideLayout" Target="../slideLayouts/slideLayout8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9" Type="http://schemas.openxmlformats.org/officeDocument/2006/relationships/slideLayout" Target="../slideLayouts/slideLayout106.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slideLayout" Target="../slideLayouts/slideLayout109.xml"/><Relationship Id="rId37" Type="http://schemas.openxmlformats.org/officeDocument/2006/relationships/slideLayout" Target="../slideLayouts/slideLayout114.xml"/><Relationship Id="rId40" Type="http://schemas.openxmlformats.org/officeDocument/2006/relationships/theme" Target="../theme/theme4.xml"/><Relationship Id="rId45" Type="http://schemas.openxmlformats.org/officeDocument/2006/relationships/image" Target="../media/image2.emf"/><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36" Type="http://schemas.openxmlformats.org/officeDocument/2006/relationships/slideLayout" Target="../slideLayouts/slideLayout113.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31" Type="http://schemas.openxmlformats.org/officeDocument/2006/relationships/slideLayout" Target="../slideLayouts/slideLayout108.xml"/><Relationship Id="rId44" Type="http://schemas.openxmlformats.org/officeDocument/2006/relationships/oleObject" Target="../embeddings/oleObject2.bin"/><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 Id="rId35" Type="http://schemas.openxmlformats.org/officeDocument/2006/relationships/slideLayout" Target="../slideLayouts/slideLayout112.xml"/><Relationship Id="rId43" Type="http://schemas.openxmlformats.org/officeDocument/2006/relationships/tags" Target="../tags/tag4.xml"/><Relationship Id="rId8" Type="http://schemas.openxmlformats.org/officeDocument/2006/relationships/slideLayout" Target="../slideLayouts/slideLayout85.xml"/><Relationship Id="rId3" Type="http://schemas.openxmlformats.org/officeDocument/2006/relationships/slideLayout" Target="../slideLayouts/slideLayout80.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33" Type="http://schemas.openxmlformats.org/officeDocument/2006/relationships/slideLayout" Target="../slideLayouts/slideLayout110.xml"/><Relationship Id="rId38" Type="http://schemas.openxmlformats.org/officeDocument/2006/relationships/slideLayout" Target="../slideLayouts/slideLayout115.xml"/><Relationship Id="rId46" Type="http://schemas.openxmlformats.org/officeDocument/2006/relationships/image" Target="../media/image11.emf"/><Relationship Id="rId20" Type="http://schemas.openxmlformats.org/officeDocument/2006/relationships/slideLayout" Target="../slideLayouts/slideLayout97.xml"/><Relationship Id="rId41" Type="http://schemas.openxmlformats.org/officeDocument/2006/relationships/vmlDrawing" Target="../drawings/vmlDrawing2.v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slideLayout" Target="../slideLayouts/slideLayout142.xml"/><Relationship Id="rId21" Type="http://schemas.openxmlformats.org/officeDocument/2006/relationships/slideLayout" Target="../slideLayouts/slideLayout137.xml"/><Relationship Id="rId34" Type="http://schemas.openxmlformats.org/officeDocument/2006/relationships/slideLayout" Target="../slideLayouts/slideLayout150.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slideLayout" Target="../slideLayouts/slideLayout141.xml"/><Relationship Id="rId33" Type="http://schemas.openxmlformats.org/officeDocument/2006/relationships/slideLayout" Target="../slideLayouts/slideLayout149.xml"/><Relationship Id="rId38" Type="http://schemas.openxmlformats.org/officeDocument/2006/relationships/image" Target="../media/image11.emf"/><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29" Type="http://schemas.openxmlformats.org/officeDocument/2006/relationships/slideLayout" Target="../slideLayouts/slideLayout145.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32" Type="http://schemas.openxmlformats.org/officeDocument/2006/relationships/slideLayout" Target="../slideLayouts/slideLayout148.xml"/><Relationship Id="rId37" Type="http://schemas.openxmlformats.org/officeDocument/2006/relationships/theme" Target="../theme/theme5.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28" Type="http://schemas.openxmlformats.org/officeDocument/2006/relationships/slideLayout" Target="../slideLayouts/slideLayout144.xml"/><Relationship Id="rId36" Type="http://schemas.openxmlformats.org/officeDocument/2006/relationships/slideLayout" Target="../slideLayouts/slideLayout152.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31" Type="http://schemas.openxmlformats.org/officeDocument/2006/relationships/slideLayout" Target="../slideLayouts/slideLayout147.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slideLayout" Target="../slideLayouts/slideLayout143.xml"/><Relationship Id="rId30" Type="http://schemas.openxmlformats.org/officeDocument/2006/relationships/slideLayout" Target="../slideLayouts/slideLayout146.xml"/><Relationship Id="rId35" Type="http://schemas.openxmlformats.org/officeDocument/2006/relationships/slideLayout" Target="../slideLayouts/slideLayout151.xml"/><Relationship Id="rId8" Type="http://schemas.openxmlformats.org/officeDocument/2006/relationships/slideLayout" Target="../slideLayouts/slideLayout124.xml"/><Relationship Id="rId3" Type="http://schemas.openxmlformats.org/officeDocument/2006/relationships/slideLayout" Target="../slideLayouts/slideLayout11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image" Target="../media/image35.emf"/><Relationship Id="rId3" Type="http://schemas.openxmlformats.org/officeDocument/2006/relationships/slideLayout" Target="../slideLayouts/slideLayout155.xml"/><Relationship Id="rId7" Type="http://schemas.openxmlformats.org/officeDocument/2006/relationships/slideLayout" Target="../slideLayouts/slideLayout159.xml"/><Relationship Id="rId12" Type="http://schemas.openxmlformats.org/officeDocument/2006/relationships/theme" Target="../theme/theme6.xml"/><Relationship Id="rId2" Type="http://schemas.openxmlformats.org/officeDocument/2006/relationships/slideLayout" Target="../slideLayouts/slideLayout154.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5" Type="http://schemas.openxmlformats.org/officeDocument/2006/relationships/slideLayout" Target="../slideLayouts/slideLayout157.xml"/><Relationship Id="rId10" Type="http://schemas.openxmlformats.org/officeDocument/2006/relationships/slideLayout" Target="../slideLayouts/slideLayout162.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image" Target="../media/image36.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1.xml"/><Relationship Id="rId3" Type="http://schemas.openxmlformats.org/officeDocument/2006/relationships/slideLayout" Target="../slideLayouts/slideLayout166.xml"/><Relationship Id="rId7" Type="http://schemas.openxmlformats.org/officeDocument/2006/relationships/slideLayout" Target="../slideLayouts/slideLayout170.xml"/><Relationship Id="rId12" Type="http://schemas.openxmlformats.org/officeDocument/2006/relationships/theme" Target="../theme/theme7.xml"/><Relationship Id="rId2" Type="http://schemas.openxmlformats.org/officeDocument/2006/relationships/slideLayout" Target="../slideLayouts/slideLayout165.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5" Type="http://schemas.openxmlformats.org/officeDocument/2006/relationships/slideLayout" Target="../slideLayouts/slideLayout168.xml"/><Relationship Id="rId10" Type="http://schemas.openxmlformats.org/officeDocument/2006/relationships/slideLayout" Target="../slideLayouts/slideLayout173.xml"/><Relationship Id="rId4" Type="http://schemas.openxmlformats.org/officeDocument/2006/relationships/slideLayout" Target="../slideLayouts/slideLayout167.xml"/><Relationship Id="rId9" Type="http://schemas.openxmlformats.org/officeDocument/2006/relationships/slideLayout" Target="../slideLayouts/slideLayout172.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33" Type="http://schemas.openxmlformats.org/officeDocument/2006/relationships/image" Target="../media/image42.png"/><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29" Type="http://schemas.openxmlformats.org/officeDocument/2006/relationships/slideLayout" Target="../slideLayouts/slideLayout203.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32" Type="http://schemas.openxmlformats.org/officeDocument/2006/relationships/image" Target="../media/image35.emf"/><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28" Type="http://schemas.openxmlformats.org/officeDocument/2006/relationships/slideLayout" Target="../slideLayouts/slideLayout202.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31" Type="http://schemas.openxmlformats.org/officeDocument/2006/relationships/theme" Target="../theme/theme8.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slideLayout" Target="../slideLayouts/slideLayout201.xml"/><Relationship Id="rId30" Type="http://schemas.openxmlformats.org/officeDocument/2006/relationships/slideLayout" Target="../slideLayouts/slideLayout204.xml"/><Relationship Id="rId8" Type="http://schemas.openxmlformats.org/officeDocument/2006/relationships/slideLayout" Target="../slideLayouts/slideLayout18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2.xml"/><Relationship Id="rId13" Type="http://schemas.openxmlformats.org/officeDocument/2006/relationships/image" Target="../media/image55.png"/><Relationship Id="rId3" Type="http://schemas.openxmlformats.org/officeDocument/2006/relationships/slideLayout" Target="../slideLayouts/slideLayout207.xml"/><Relationship Id="rId7" Type="http://schemas.openxmlformats.org/officeDocument/2006/relationships/slideLayout" Target="../slideLayouts/slideLayout211.xml"/><Relationship Id="rId12" Type="http://schemas.openxmlformats.org/officeDocument/2006/relationships/theme" Target="../theme/theme9.xml"/><Relationship Id="rId2" Type="http://schemas.openxmlformats.org/officeDocument/2006/relationships/slideLayout" Target="../slideLayouts/slideLayout206.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5" Type="http://schemas.openxmlformats.org/officeDocument/2006/relationships/slideLayout" Target="../slideLayouts/slideLayout209.xml"/><Relationship Id="rId10" Type="http://schemas.openxmlformats.org/officeDocument/2006/relationships/slideLayout" Target="../slideLayouts/slideLayout214.xml"/><Relationship Id="rId4" Type="http://schemas.openxmlformats.org/officeDocument/2006/relationships/slideLayout" Target="../slideLayouts/slideLayout208.xml"/><Relationship Id="rId9" Type="http://schemas.openxmlformats.org/officeDocument/2006/relationships/slideLayout" Target="../slideLayouts/slideLayout2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userDrawn="1">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a:p>
        </p:txBody>
      </p:sp>
      <p:grpSp>
        <p:nvGrpSpPr>
          <p:cNvPr id="66" name="Group 65"/>
          <p:cNvGrpSpPr/>
          <p:nvPr userDrawn="1"/>
        </p:nvGrpSpPr>
        <p:grpSpPr>
          <a:xfrm>
            <a:off x="12478437" y="16476"/>
            <a:ext cx="1054899" cy="6900254"/>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00" b="1" i="0">
                    <a:solidFill>
                      <a:schemeClr val="tx1"/>
                    </a:solidFill>
                    <a:latin typeface="Segoe UI Semibold" charset="0"/>
                    <a:ea typeface="Segoe UI Semibold" charset="0"/>
                    <a:cs typeface="Segoe UI Semibold" charset="0"/>
                  </a:rPr>
                  <a:t>R66 G66 B66</a:t>
                </a:r>
                <a:br>
                  <a:rPr lang="en-US" sz="700" b="1" i="0">
                    <a:solidFill>
                      <a:schemeClr val="tx1"/>
                    </a:solidFill>
                    <a:latin typeface="Segoe UI Semibold" charset="0"/>
                    <a:ea typeface="Segoe UI Semibold" charset="0"/>
                    <a:cs typeface="Segoe UI Semibold" charset="0"/>
                  </a:rPr>
                </a:br>
                <a:r>
                  <a:rPr lang="tr-TR" sz="700" b="1" i="0">
                    <a:solidFill>
                      <a:schemeClr val="tx1"/>
                    </a:solidFill>
                    <a:latin typeface="Segoe UI Semibold" charset="0"/>
                    <a:ea typeface="Segoe UI Semibold" charset="0"/>
                    <a:cs typeface="Segoe UI Semibold" charset="0"/>
                  </a:rPr>
                  <a:t>424242</a:t>
                </a:r>
                <a:endParaRPr lang="en-US" sz="700" b="1" i="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AZURE Blue</a:t>
                </a:r>
              </a:p>
              <a:p>
                <a:pPr>
                  <a:spcBef>
                    <a:spcPts val="0"/>
                  </a:spcBef>
                  <a:spcAft>
                    <a:spcPts val="0"/>
                  </a:spcAft>
                </a:pPr>
                <a:r>
                  <a:rPr lang="en-US" sz="700" b="1" i="0">
                    <a:solidFill>
                      <a:schemeClr val="tx1"/>
                    </a:solidFill>
                    <a:latin typeface="Segoe UI Semibold" charset="0"/>
                    <a:ea typeface="Segoe UI Semibold" charset="0"/>
                    <a:cs typeface="Segoe UI Semibold" charset="0"/>
                  </a:rPr>
                  <a:t>R0 G120 B215</a:t>
                </a:r>
                <a:br>
                  <a:rPr lang="en-US" sz="700" b="1" i="0">
                    <a:solidFill>
                      <a:schemeClr val="tx1"/>
                    </a:solidFill>
                    <a:latin typeface="Segoe UI Semibold" charset="0"/>
                    <a:ea typeface="Segoe UI Semibold" charset="0"/>
                    <a:cs typeface="Segoe UI Semibold" charset="0"/>
                  </a:rPr>
                </a:br>
                <a:r>
                  <a:rPr lang="tr-TR" sz="700" b="1" i="0">
                    <a:solidFill>
                      <a:schemeClr val="tx1"/>
                    </a:solidFill>
                    <a:latin typeface="Segoe UI Semibold" charset="0"/>
                    <a:ea typeface="Segoe UI Semibold" charset="0"/>
                    <a:cs typeface="Segoe UI Semibold" charset="0"/>
                  </a:rPr>
                  <a:t>0078D7</a:t>
                </a:r>
                <a:endParaRPr lang="en-US" sz="700" b="1" i="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R0 G138 B249</a:t>
                </a:r>
                <a:br>
                  <a:rPr lang="en-US" sz="700" b="1" i="0">
                    <a:solidFill>
                      <a:schemeClr val="tx1"/>
                    </a:solidFill>
                    <a:latin typeface="Segoe UI Semibold" charset="0"/>
                    <a:ea typeface="Segoe UI Semibold" charset="0"/>
                    <a:cs typeface="Segoe UI Semibold" charset="0"/>
                  </a:rPr>
                </a:br>
                <a:r>
                  <a:rPr lang="is-IS" sz="700" b="1" i="0">
                    <a:solidFill>
                      <a:schemeClr val="tx1"/>
                    </a:solidFill>
                    <a:latin typeface="Segoe UI Semibold" charset="0"/>
                    <a:ea typeface="Segoe UI Semibold" charset="0"/>
                    <a:cs typeface="Segoe UI Semibold" charset="0"/>
                  </a:rPr>
                  <a:t>008AF9</a:t>
                </a:r>
                <a:endParaRPr lang="en-US" sz="700" b="1" i="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R77 G176 B255</a:t>
                </a:r>
                <a:br>
                  <a:rPr lang="en-US" sz="700" b="1" i="0">
                    <a:solidFill>
                      <a:schemeClr val="tx2"/>
                    </a:solidFill>
                    <a:latin typeface="Segoe UI Semibold" charset="0"/>
                    <a:ea typeface="Segoe UI Semibold" charset="0"/>
                    <a:cs typeface="Segoe UI Semibold" charset="0"/>
                  </a:rPr>
                </a:br>
                <a:r>
                  <a:rPr lang="cs-CZ" sz="700" b="1" i="0">
                    <a:solidFill>
                      <a:schemeClr val="tx2"/>
                    </a:solidFill>
                    <a:latin typeface="Segoe UI Semibold" charset="0"/>
                    <a:ea typeface="Segoe UI Semibold" charset="0"/>
                    <a:cs typeface="Segoe UI Semibold" charset="0"/>
                  </a:rPr>
                  <a:t>4DB0FF</a:t>
                </a:r>
                <a:endParaRPr lang="en-US" sz="700" b="1" i="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R148 G208 B255</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ts val="0"/>
                </a:spcBef>
                <a:spcAft>
                  <a:spcPts val="0"/>
                </a:spcAft>
              </a:pPr>
              <a:endParaRPr lang="en-US" sz="900">
                <a:latin typeface="Segoe UI" charset="0"/>
                <a:ea typeface="Segoe UI" charset="0"/>
                <a:cs typeface="Segoe UI" charset="0"/>
              </a:endParaRPr>
            </a:p>
          </p:txBody>
        </p:sp>
        <p:sp>
          <p:nvSpPr>
            <p:cNvPr id="18" name="Content Placeholder 17"/>
            <p:cNvSpPr txBox="1">
              <a:spLocks/>
            </p:cNvSpPr>
            <p:nvPr/>
          </p:nvSpPr>
          <p:spPr>
            <a:xfrm>
              <a:off x="12538855" y="1998507"/>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R177 G214 B242</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R217 G217 B217</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R3 G90 B160</a:t>
                </a:r>
                <a:br>
                  <a:rPr lang="en-US" sz="700" b="1" i="0">
                    <a:solidFill>
                      <a:schemeClr val="bg2"/>
                    </a:solidFill>
                    <a:latin typeface="Segoe UI Semibold" charset="0"/>
                    <a:ea typeface="Segoe UI Semibold" charset="0"/>
                    <a:cs typeface="Segoe UI Semibold" charset="0"/>
                  </a:rPr>
                </a:br>
                <a:r>
                  <a:rPr lang="en-US" sz="700" b="1" i="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R121 G121 B121</a:t>
                </a:r>
                <a:br>
                  <a:rPr lang="en-US" sz="700" b="1" i="0">
                    <a:solidFill>
                      <a:schemeClr val="bg2"/>
                    </a:solidFill>
                    <a:latin typeface="Segoe UI Semibold" charset="0"/>
                    <a:ea typeface="Segoe UI Semibold" charset="0"/>
                    <a:cs typeface="Segoe UI Semibold" charset="0"/>
                  </a:rPr>
                </a:br>
                <a:r>
                  <a:rPr lang="fi-FI" sz="700" b="1" i="0">
                    <a:solidFill>
                      <a:schemeClr val="bg2"/>
                    </a:solidFill>
                    <a:latin typeface="Segoe UI Semibold" charset="0"/>
                    <a:ea typeface="Segoe UI Semibold" charset="0"/>
                    <a:cs typeface="Segoe UI Semibold" charset="0"/>
                  </a:rPr>
                  <a:t>797979</a:t>
                </a:r>
                <a:endParaRPr lang="en-US" sz="700" b="1" i="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p>
              <a:p>
                <a:pPr>
                  <a:spcBef>
                    <a:spcPts val="0"/>
                  </a:spcBef>
                  <a:spcAft>
                    <a:spcPts val="0"/>
                  </a:spcAft>
                </a:pPr>
                <a:r>
                  <a:rPr lang="en-US" sz="700" b="1" i="0">
                    <a:solidFill>
                      <a:schemeClr val="tx2"/>
                    </a:solidFill>
                    <a:latin typeface="Segoe UI Semibold" charset="0"/>
                    <a:ea typeface="Segoe UI Semibold" charset="0"/>
                    <a:cs typeface="Segoe UI Semibold" charset="0"/>
                  </a:rPr>
                  <a:t>R233 G233 B233</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191085574"/>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407" r:id="rId3"/>
    <p:sldLayoutId id="2147484411" r:id="rId4"/>
    <p:sldLayoutId id="2147484424" r:id="rId5"/>
    <p:sldLayoutId id="2147484395" r:id="rId6"/>
    <p:sldLayoutId id="2147484531" r:id="rId7"/>
    <p:sldLayoutId id="2147484532" r:id="rId8"/>
    <p:sldLayoutId id="2147484530" r:id="rId9"/>
    <p:sldLayoutId id="2147484475" r:id="rId10"/>
    <p:sldLayoutId id="2147484417" r:id="rId11"/>
    <p:sldLayoutId id="2147484379" r:id="rId12"/>
    <p:sldLayoutId id="2147484380" r:id="rId13"/>
    <p:sldLayoutId id="2147484378" r:id="rId14"/>
    <p:sldLayoutId id="2147484381" r:id="rId15"/>
    <p:sldLayoutId id="2147484382" r:id="rId16"/>
    <p:sldLayoutId id="2147484388" r:id="rId17"/>
    <p:sldLayoutId id="2147484533" r:id="rId18"/>
    <p:sldLayoutId id="2147484387" r:id="rId19"/>
    <p:sldLayoutId id="2147484534" r:id="rId20"/>
    <p:sldLayoutId id="2147484386" r:id="rId21"/>
    <p:sldLayoutId id="2147484428" r:id="rId22"/>
    <p:sldLayoutId id="2147484430" r:id="rId23"/>
    <p:sldLayoutId id="2147484383" r:id="rId24"/>
    <p:sldLayoutId id="2147484384" r:id="rId25"/>
    <p:sldLayoutId id="2147484385" r:id="rId26"/>
    <p:sldLayoutId id="2147484390" r:id="rId27"/>
    <p:sldLayoutId id="2147484391" r:id="rId28"/>
    <p:sldLayoutId id="2147484389" r:id="rId29"/>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9179298" y="3012080"/>
            <a:ext cx="6858623" cy="833218"/>
          </a:xfrm>
          <a:prstGeom prst="rect">
            <a:avLst/>
          </a:prstGeom>
        </p:spPr>
      </p:pic>
    </p:spTree>
    <p:extLst>
      <p:ext uri="{BB962C8B-B14F-4D97-AF65-F5344CB8AC3E}">
        <p14:creationId xmlns:p14="http://schemas.microsoft.com/office/powerpoint/2010/main" val="156657012"/>
      </p:ext>
    </p:extLst>
  </p:cSld>
  <p:clrMap bg1="lt1" tx1="dk1" bg2="lt2" tx2="dk2" accent1="accent1" accent2="accent2" accent3="accent3" accent4="accent4" accent5="accent5" accent6="accent6" hlink="hlink" folHlink="folHlink"/>
  <p:sldLayoutIdLst>
    <p:sldLayoutId id="2147485223" r:id="rId1"/>
    <p:sldLayoutId id="2147485224" r:id="rId2"/>
    <p:sldLayoutId id="2147485225" r:id="rId3"/>
    <p:sldLayoutId id="2147485226" r:id="rId4"/>
    <p:sldLayoutId id="2147485227" r:id="rId5"/>
    <p:sldLayoutId id="2147485228" r:id="rId6"/>
    <p:sldLayoutId id="2147485229" r:id="rId7"/>
    <p:sldLayoutId id="2147485230" r:id="rId8"/>
    <p:sldLayoutId id="2147485231" r:id="rId9"/>
    <p:sldLayoutId id="2147485232" r:id="rId10"/>
    <p:sldLayoutId id="2147485233" r:id="rId11"/>
    <p:sldLayoutId id="2147485234" r:id="rId12"/>
    <p:sldLayoutId id="2147485235" r:id="rId13"/>
    <p:sldLayoutId id="2147485236" r:id="rId14"/>
    <p:sldLayoutId id="2147485237" r:id="rId15"/>
    <p:sldLayoutId id="2147485238" r:id="rId16"/>
    <p:sldLayoutId id="2147485239" r:id="rId17"/>
    <p:sldLayoutId id="2147485240" r:id="rId18"/>
    <p:sldLayoutId id="2147485241" r:id="rId19"/>
    <p:sldLayoutId id="2147485242" r:id="rId20"/>
    <p:sldLayoutId id="2147485243" r:id="rId21"/>
  </p:sldLayoutIdLst>
  <p:transition spd="slow">
    <p:cover/>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51227660"/>
      </p:ext>
    </p:extLst>
  </p:cSld>
  <p:clrMap bg1="lt1" tx1="dk1" bg2="lt2" tx2="dk2" accent1="accent1" accent2="accent2" accent3="accent3" accent4="accent4" accent5="accent5" accent6="accent6" hlink="hlink" folHlink="folHlink"/>
  <p:sldLayoutIdLst>
    <p:sldLayoutId id="2147485245" r:id="rId1"/>
    <p:sldLayoutId id="2147485246" r:id="rId2"/>
    <p:sldLayoutId id="2147485247" r:id="rId3"/>
    <p:sldLayoutId id="2147485248" r:id="rId4"/>
    <p:sldLayoutId id="2147485249" r:id="rId5"/>
    <p:sldLayoutId id="2147485250" r:id="rId6"/>
    <p:sldLayoutId id="2147485251" r:id="rId7"/>
    <p:sldLayoutId id="2147485252" r:id="rId8"/>
    <p:sldLayoutId id="2147485253" r:id="rId9"/>
    <p:sldLayoutId id="2147485254" r:id="rId10"/>
    <p:sldLayoutId id="2147485255" r:id="rId11"/>
    <p:sldLayoutId id="2147485256" r:id="rId12"/>
    <p:sldLayoutId id="2147485257" r:id="rId13"/>
    <p:sldLayoutId id="2147485258" r:id="rId14"/>
    <p:sldLayoutId id="2147485259" r:id="rId15"/>
    <p:sldLayoutId id="2147485260" r:id="rId16"/>
    <p:sldLayoutId id="2147485261" r:id="rId17"/>
    <p:sldLayoutId id="2147485262" r:id="rId18"/>
    <p:sldLayoutId id="2147485263" r:id="rId19"/>
    <p:sldLayoutId id="2147485264" r:id="rId20"/>
    <p:sldLayoutId id="2147485265" r:id="rId21"/>
    <p:sldLayoutId id="2147485266" r:id="rId22"/>
    <p:sldLayoutId id="2147485267" r:id="rId23"/>
    <p:sldLayoutId id="2147485268" r:id="rId24"/>
    <p:sldLayoutId id="2147485269" r:id="rId25"/>
    <p:sldLayoutId id="2147485270" r:id="rId26"/>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9"/>
            <a:ext cx="11653521" cy="2103331"/>
          </a:xfrm>
          <a:prstGeom prst="rect">
            <a:avLst/>
          </a:prstGeom>
        </p:spPr>
        <p:txBody>
          <a:bodyPr vert="horz" wrap="square" lIns="182880" tIns="91440" rIns="91440" bIns="9144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4069838474"/>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 id="2147484865" r:id="rId12"/>
    <p:sldLayoutId id="2147484866" r:id="rId13"/>
    <p:sldLayoutId id="2147484867" r:id="rId14"/>
    <p:sldLayoutId id="2147484868" r:id="rId15"/>
    <p:sldLayoutId id="2147484869" r:id="rId16"/>
    <p:sldLayoutId id="2147484870" r:id="rId17"/>
    <p:sldLayoutId id="2147484871" r:id="rId18"/>
    <p:sldLayoutId id="2147484872" r:id="rId19"/>
    <p:sldLayoutId id="2147484873" r:id="rId20"/>
    <p:sldLayoutId id="2147484874" r:id="rId21"/>
    <p:sldLayoutId id="2147484875" r:id="rId22"/>
    <p:sldLayoutId id="2147484876" r:id="rId23"/>
    <p:sldLayoutId id="2147484877" r:id="rId24"/>
    <p:sldLayoutId id="2147484878" r:id="rId25"/>
    <p:sldLayoutId id="2147484879" r:id="rId26"/>
    <p:sldLayoutId id="2147484880" r:id="rId27"/>
    <p:sldLayoutId id="2147484881" r:id="rId28"/>
    <p:sldLayoutId id="2147484882" r:id="rId29"/>
    <p:sldLayoutId id="2147484883" r:id="rId30"/>
    <p:sldLayoutId id="2147484884" r:id="rId31"/>
    <p:sldLayoutId id="2147484885" r:id="rId32"/>
    <p:sldLayoutId id="2147484886" r:id="rId33"/>
    <p:sldLayoutId id="2147484887" r:id="rId34"/>
  </p:sldLayoutIdLst>
  <p:transition>
    <p:fade/>
  </p:transition>
  <p:hf hdr="0" dt="0"/>
  <p:txStyles>
    <p:titleStyle>
      <a:lvl1pPr algn="l" defTabSz="914192" rtl="0" eaLnBrk="1" latinLnBrk="0" hangingPunct="1">
        <a:lnSpc>
          <a:spcPct val="90000"/>
        </a:lnSpc>
        <a:spcBef>
          <a:spcPct val="0"/>
        </a:spcBef>
        <a:buNone/>
        <a:defRPr lang="en-US" sz="4117" b="0" kern="1200" cap="none" spc="-100" baseline="0" dirty="0" smtClean="0">
          <a:ln w="3175">
            <a:noFill/>
          </a:ln>
          <a:solidFill>
            <a:srgbClr val="434343"/>
          </a:solidFill>
          <a:effectLst/>
          <a:latin typeface="+mj-lt"/>
          <a:ea typeface="+mn-ea"/>
          <a:cs typeface="Segoe UI" pitchFamily="34" charset="0"/>
        </a:defRPr>
      </a:lvl1pPr>
    </p:titleStyle>
    <p:bodyStyle>
      <a:lvl1pPr marL="336080" marR="0" indent="-336080" algn="l" defTabSz="914192" rtl="0" eaLnBrk="1" fontAlgn="auto" latinLnBrk="0" hangingPunct="1">
        <a:lnSpc>
          <a:spcPct val="95000"/>
        </a:lnSpc>
        <a:spcBef>
          <a:spcPts val="0"/>
        </a:spcBef>
        <a:spcAft>
          <a:spcPts val="1175"/>
        </a:spcAft>
        <a:buClrTx/>
        <a:buSzPct val="90000"/>
        <a:buFont typeface="Arial" pitchFamily="34" charset="0"/>
        <a:buChar char="•"/>
        <a:tabLst/>
        <a:defRPr sz="2745" kern="1200" spc="0" baseline="0">
          <a:solidFill>
            <a:srgbClr val="1A1A1A"/>
          </a:solidFill>
          <a:latin typeface="+mj-lt"/>
          <a:ea typeface="+mn-ea"/>
          <a:cs typeface="+mn-cs"/>
        </a:defRPr>
      </a:lvl1pPr>
      <a:lvl2pPr marL="572581" marR="0" indent="-236500"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rgbClr val="1A1A1A"/>
          </a:solidFill>
          <a:latin typeface="+mn-lt"/>
          <a:ea typeface="+mn-ea"/>
          <a:cs typeface="+mn-cs"/>
        </a:defRPr>
      </a:lvl2pPr>
      <a:lvl3pPr marL="784187"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rgbClr val="1A1A1A"/>
          </a:solidFill>
          <a:latin typeface="+mn-lt"/>
          <a:ea typeface="+mn-ea"/>
          <a:cs typeface="+mn-cs"/>
        </a:defRPr>
      </a:lvl3pPr>
      <a:lvl4pPr marL="1008241"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rgbClr val="1A1A1A"/>
          </a:solidFill>
          <a:latin typeface="+mn-lt"/>
          <a:ea typeface="+mn-ea"/>
          <a:cs typeface="+mn-cs"/>
        </a:defRPr>
      </a:lvl4pPr>
      <a:lvl5pPr marL="1232294"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rgbClr val="1A1A1A"/>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032">
          <p15:clr>
            <a:srgbClr val="C35EA4"/>
          </p15:clr>
        </p15:guide>
        <p15:guide id="27" orient="horz" pos="555">
          <p15:clr>
            <a:srgbClr val="C35EA4"/>
          </p15:clr>
        </p15:guide>
        <p15:guide id="28" orient="horz" pos="85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a:p>
        </p:txBody>
      </p:sp>
      <p:sp>
        <p:nvSpPr>
          <p:cNvPr id="66" name="Text Placeholder 16">
            <a:extLst>
              <a:ext uri="{FF2B5EF4-FFF2-40B4-BE49-F238E27FC236}">
                <a16:creationId xmlns:a16="http://schemas.microsoft.com/office/drawing/2014/main" id="{64E687F7-ADFB-431B-BFAD-ECA70B8FBAA9}"/>
              </a:ext>
            </a:extLst>
          </p:cNvPr>
          <p:cNvSpPr txBox="1">
            <a:spLocks/>
          </p:cNvSpPr>
          <p:nvPr userDrawn="1"/>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600"/>
              </a:spcBef>
              <a:spcAft>
                <a:spcPts val="600"/>
              </a:spcAft>
              <a:buClr>
                <a:srgbClr val="414241"/>
              </a:buClr>
              <a:buSzPct val="120000"/>
              <a:buFontTx/>
              <a:buNone/>
              <a:tabLst/>
              <a:defRPr/>
            </a:pPr>
            <a:r>
              <a:rPr kumimoji="0" lang="en-US" sz="1100" b="0" i="0" u="none" strike="noStrike" kern="1200" cap="none" spc="0" normalizeH="0" baseline="0" noProof="0">
                <a:ln>
                  <a:noFill/>
                </a:ln>
                <a:solidFill>
                  <a:srgbClr val="FFFFFF"/>
                </a:solidFill>
                <a:effectLst/>
                <a:uLnTx/>
                <a:uFillTx/>
                <a:latin typeface="Segoe UI" charset="0"/>
                <a:cs typeface="Segoe UI" charset="0"/>
              </a:rPr>
              <a:t>Chart Colors</a:t>
            </a:r>
          </a:p>
        </p:txBody>
      </p:sp>
      <p:grpSp>
        <p:nvGrpSpPr>
          <p:cNvPr id="34" name="Group 33"/>
          <p:cNvGrpSpPr/>
          <p:nvPr userDrawn="1"/>
        </p:nvGrpSpPr>
        <p:grpSpPr>
          <a:xfrm>
            <a:off x="12478437" y="16476"/>
            <a:ext cx="1054899" cy="6900254"/>
            <a:chOff x="12478437" y="16476"/>
            <a:chExt cx="1054899" cy="6900254"/>
          </a:xfrm>
        </p:grpSpPr>
        <p:grpSp>
          <p:nvGrpSpPr>
            <p:cNvPr id="35" name="Group 34"/>
            <p:cNvGrpSpPr/>
            <p:nvPr userDrawn="1"/>
          </p:nvGrpSpPr>
          <p:grpSpPr>
            <a:xfrm>
              <a:off x="12481674" y="2825291"/>
              <a:ext cx="899599" cy="830046"/>
              <a:chOff x="12481674" y="567"/>
              <a:chExt cx="899599" cy="830046"/>
            </a:xfrm>
          </p:grpSpPr>
          <p:sp>
            <p:nvSpPr>
              <p:cNvPr id="65" name="Rectangle 64"/>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94"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BACKGROUND 1</a:t>
                </a:r>
              </a:p>
              <a:p>
                <a:pPr>
                  <a:spcBef>
                    <a:spcPts val="0"/>
                  </a:spcBef>
                  <a:spcAft>
                    <a:spcPts val="0"/>
                  </a:spcAft>
                </a:pPr>
                <a:r>
                  <a:rPr lang="en-US" sz="700" b="1" i="0">
                    <a:solidFill>
                      <a:schemeClr val="bg2"/>
                    </a:solidFill>
                    <a:latin typeface="Segoe UI Semibold" charset="0"/>
                    <a:ea typeface="Segoe UI Semibold" charset="0"/>
                    <a:cs typeface="Segoe UI Semibold" charset="0"/>
                  </a:rPr>
                  <a:t>R66 G66 B66</a:t>
                </a:r>
                <a:br>
                  <a:rPr lang="en-US" sz="700" b="1" i="0">
                    <a:solidFill>
                      <a:schemeClr val="bg2"/>
                    </a:solidFill>
                    <a:latin typeface="Segoe UI Semibold" charset="0"/>
                    <a:ea typeface="Segoe UI Semibold" charset="0"/>
                    <a:cs typeface="Segoe UI Semibold" charset="0"/>
                  </a:rPr>
                </a:br>
                <a:r>
                  <a:rPr lang="tr-TR" sz="700" b="1" i="0">
                    <a:solidFill>
                      <a:schemeClr val="bg2"/>
                    </a:solidFill>
                    <a:latin typeface="Segoe UI Semibold" charset="0"/>
                    <a:ea typeface="Segoe UI Semibold" charset="0"/>
                    <a:cs typeface="Segoe UI Semibold" charset="0"/>
                  </a:rPr>
                  <a:t>424242</a:t>
                </a:r>
                <a:endParaRPr lang="en-US" sz="700" b="1" i="0">
                  <a:solidFill>
                    <a:schemeClr val="bg2"/>
                  </a:solidFill>
                  <a:latin typeface="Segoe UI Semibold" charset="0"/>
                  <a:ea typeface="Segoe UI Semibold" charset="0"/>
                  <a:cs typeface="Segoe UI Semibold" charset="0"/>
                </a:endParaRPr>
              </a:p>
            </p:txBody>
          </p:sp>
        </p:grpSp>
        <p:sp>
          <p:nvSpPr>
            <p:cNvPr id="36"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a:solidFill>
                    <a:schemeClr val="tx1"/>
                  </a:solidFill>
                </a:rPr>
                <a:t>Chart Colors</a:t>
              </a:r>
            </a:p>
          </p:txBody>
        </p:sp>
        <p:grpSp>
          <p:nvGrpSpPr>
            <p:cNvPr id="37" name="Group 36"/>
            <p:cNvGrpSpPr/>
            <p:nvPr userDrawn="1"/>
          </p:nvGrpSpPr>
          <p:grpSpPr>
            <a:xfrm>
              <a:off x="12481674" y="174765"/>
              <a:ext cx="899599" cy="830046"/>
              <a:chOff x="12481674" y="1038535"/>
              <a:chExt cx="899599" cy="830046"/>
            </a:xfrm>
          </p:grpSpPr>
          <p:sp>
            <p:nvSpPr>
              <p:cNvPr id="63" name="Rectangle 62"/>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6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AZURE Blue</a:t>
                </a:r>
              </a:p>
              <a:p>
                <a:pPr>
                  <a:spcBef>
                    <a:spcPts val="0"/>
                  </a:spcBef>
                  <a:spcAft>
                    <a:spcPts val="0"/>
                  </a:spcAft>
                </a:pPr>
                <a:r>
                  <a:rPr lang="en-US" sz="700" b="1" i="0">
                    <a:solidFill>
                      <a:schemeClr val="bg2"/>
                    </a:solidFill>
                    <a:latin typeface="Segoe UI Semibold" charset="0"/>
                    <a:ea typeface="Segoe UI Semibold" charset="0"/>
                    <a:cs typeface="Segoe UI Semibold" charset="0"/>
                  </a:rPr>
                  <a:t>R0 G120 B215</a:t>
                </a:r>
                <a:br>
                  <a:rPr lang="en-US" sz="700" b="1" i="0">
                    <a:solidFill>
                      <a:schemeClr val="bg2"/>
                    </a:solidFill>
                    <a:latin typeface="Segoe UI Semibold" charset="0"/>
                    <a:ea typeface="Segoe UI Semibold" charset="0"/>
                    <a:cs typeface="Segoe UI Semibold" charset="0"/>
                  </a:rPr>
                </a:br>
                <a:r>
                  <a:rPr lang="tr-TR" sz="700" b="1" i="0">
                    <a:solidFill>
                      <a:schemeClr val="bg2"/>
                    </a:solidFill>
                    <a:latin typeface="Segoe UI Semibold" charset="0"/>
                    <a:ea typeface="Segoe UI Semibold" charset="0"/>
                    <a:cs typeface="Segoe UI Semibold" charset="0"/>
                  </a:rPr>
                  <a:t>0078D7</a:t>
                </a:r>
                <a:endParaRPr lang="en-US" sz="700" b="1" i="0">
                  <a:solidFill>
                    <a:schemeClr val="bg2"/>
                  </a:solidFill>
                  <a:latin typeface="Segoe UI Semibold" charset="0"/>
                  <a:ea typeface="Segoe UI Semibold" charset="0"/>
                  <a:cs typeface="Segoe UI Semibold" charset="0"/>
                </a:endParaRPr>
              </a:p>
            </p:txBody>
          </p:sp>
        </p:grpSp>
        <p:grpSp>
          <p:nvGrpSpPr>
            <p:cNvPr id="38" name="Group 37">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61" name="Rectangle 60"/>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62"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R0 G138 B249</a:t>
                </a:r>
                <a:br>
                  <a:rPr lang="en-US" sz="700" b="1" i="0">
                    <a:solidFill>
                      <a:schemeClr val="bg2"/>
                    </a:solidFill>
                    <a:latin typeface="Segoe UI Semibold" charset="0"/>
                    <a:ea typeface="Segoe UI Semibold" charset="0"/>
                    <a:cs typeface="Segoe UI Semibold" charset="0"/>
                  </a:rPr>
                </a:br>
                <a:r>
                  <a:rPr lang="is-IS" sz="700" b="1" i="0">
                    <a:solidFill>
                      <a:schemeClr val="bg2"/>
                    </a:solidFill>
                    <a:latin typeface="Segoe UI Semibold" charset="0"/>
                    <a:ea typeface="Segoe UI Semibold" charset="0"/>
                    <a:cs typeface="Segoe UI Semibold" charset="0"/>
                  </a:rPr>
                  <a:t>008AF9</a:t>
                </a:r>
                <a:endParaRPr lang="en-US" sz="700" b="1" i="0">
                  <a:solidFill>
                    <a:schemeClr val="bg2"/>
                  </a:solidFill>
                  <a:latin typeface="Segoe UI Semibold" charset="0"/>
                  <a:ea typeface="Segoe UI Semibold" charset="0"/>
                  <a:cs typeface="Segoe UI Semibold" charset="0"/>
                </a:endParaRPr>
              </a:p>
            </p:txBody>
          </p:sp>
        </p:grpSp>
        <p:grpSp>
          <p:nvGrpSpPr>
            <p:cNvPr id="39" name="Group 38"/>
            <p:cNvGrpSpPr/>
            <p:nvPr userDrawn="1"/>
          </p:nvGrpSpPr>
          <p:grpSpPr>
            <a:xfrm>
              <a:off x="12481674" y="1058688"/>
              <a:ext cx="896685" cy="830046"/>
              <a:chOff x="12481674" y="1905452"/>
              <a:chExt cx="896685" cy="830046"/>
            </a:xfrm>
          </p:grpSpPr>
          <p:sp>
            <p:nvSpPr>
              <p:cNvPr id="59" name="Rectangle 58"/>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0"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R77 G176 B255</a:t>
                </a:r>
                <a:br>
                  <a:rPr lang="en-US" sz="700" b="1" i="0">
                    <a:solidFill>
                      <a:schemeClr val="tx2"/>
                    </a:solidFill>
                    <a:latin typeface="Segoe UI Semibold" charset="0"/>
                    <a:ea typeface="Segoe UI Semibold" charset="0"/>
                    <a:cs typeface="Segoe UI Semibold" charset="0"/>
                  </a:rPr>
                </a:br>
                <a:r>
                  <a:rPr lang="cs-CZ" sz="700" b="1" i="0">
                    <a:solidFill>
                      <a:schemeClr val="tx2"/>
                    </a:solidFill>
                    <a:latin typeface="Segoe UI Semibold" charset="0"/>
                    <a:ea typeface="Segoe UI Semibold" charset="0"/>
                    <a:cs typeface="Segoe UI Semibold" charset="0"/>
                  </a:rPr>
                  <a:t>4DB0FF</a:t>
                </a:r>
                <a:endParaRPr lang="en-US" sz="700" b="1" i="0">
                  <a:solidFill>
                    <a:schemeClr val="tx2"/>
                  </a:solidFill>
                  <a:latin typeface="Segoe UI Semibold" charset="0"/>
                  <a:ea typeface="Segoe UI Semibold" charset="0"/>
                  <a:cs typeface="Segoe UI Semibold" charset="0"/>
                </a:endParaRPr>
              </a:p>
            </p:txBody>
          </p:sp>
        </p:grpSp>
        <p:grpSp>
          <p:nvGrpSpPr>
            <p:cNvPr id="40" name="Group 3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57" name="Rectangle 56"/>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8"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R148 G208 B255</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94D0FF</a:t>
                </a:r>
              </a:p>
            </p:txBody>
          </p:sp>
        </p:grpSp>
        <p:sp>
          <p:nvSpPr>
            <p:cNvPr id="41" name="Rectangle 40"/>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42" name="Content Placeholder 17"/>
            <p:cNvSpPr txBox="1">
              <a:spLocks/>
            </p:cNvSpPr>
            <p:nvPr/>
          </p:nvSpPr>
          <p:spPr>
            <a:xfrm>
              <a:off x="12538855" y="198921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R177 G214 B242</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B1D6F2</a:t>
              </a:r>
            </a:p>
          </p:txBody>
        </p:sp>
        <p:sp>
          <p:nvSpPr>
            <p:cNvPr id="43"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Secondary (Chart) Colors</a:t>
              </a:r>
            </a:p>
          </p:txBody>
        </p:sp>
        <p:grpSp>
          <p:nvGrpSpPr>
            <p:cNvPr id="44" name="Group 43">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55" name="Rectangle 54"/>
              <p:cNvSpPr/>
              <p:nvPr userDrawn="1"/>
            </p:nvSpPr>
            <p:spPr>
              <a:xfrm rot="16200000">
                <a:off x="12215084" y="2176942"/>
                <a:ext cx="911749" cy="30878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6"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R217 G217 B217</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D9D9D9</a:t>
                </a:r>
              </a:p>
            </p:txBody>
          </p:sp>
        </p:grpSp>
        <p:grpSp>
          <p:nvGrpSpPr>
            <p:cNvPr id="45" name="Group 44">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53" name="Rectangle 52"/>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4"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R3 G90 B160</a:t>
                </a:r>
                <a:br>
                  <a:rPr lang="en-US" sz="700" b="1" i="0">
                    <a:solidFill>
                      <a:schemeClr val="bg2"/>
                    </a:solidFill>
                    <a:latin typeface="Segoe UI Semibold" charset="0"/>
                    <a:ea typeface="Segoe UI Semibold" charset="0"/>
                    <a:cs typeface="Segoe UI Semibold" charset="0"/>
                  </a:rPr>
                </a:br>
                <a:r>
                  <a:rPr lang="en-US" sz="700" b="1" i="0">
                    <a:solidFill>
                      <a:schemeClr val="bg2"/>
                    </a:solidFill>
                    <a:latin typeface="Segoe UI Semibold" charset="0"/>
                    <a:ea typeface="Segoe UI Semibold" charset="0"/>
                    <a:cs typeface="Segoe UI Semibold" charset="0"/>
                  </a:rPr>
                  <a:t>0359A0</a:t>
                </a:r>
              </a:p>
            </p:txBody>
          </p:sp>
        </p:grpSp>
        <p:grpSp>
          <p:nvGrpSpPr>
            <p:cNvPr id="46" name="Group 45">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51" name="Rectangle 50"/>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2"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R121 G121 B121</a:t>
                </a:r>
                <a:br>
                  <a:rPr lang="en-US" sz="700" b="1" i="0">
                    <a:solidFill>
                      <a:schemeClr val="bg2"/>
                    </a:solidFill>
                    <a:latin typeface="Segoe UI Semibold" charset="0"/>
                    <a:ea typeface="Segoe UI Semibold" charset="0"/>
                    <a:cs typeface="Segoe UI Semibold" charset="0"/>
                  </a:rPr>
                </a:br>
                <a:r>
                  <a:rPr lang="fi-FI" sz="700" b="1" i="0">
                    <a:solidFill>
                      <a:schemeClr val="bg2"/>
                    </a:solidFill>
                    <a:latin typeface="Segoe UI Semibold" charset="0"/>
                    <a:ea typeface="Segoe UI Semibold" charset="0"/>
                    <a:cs typeface="Segoe UI Semibold" charset="0"/>
                  </a:rPr>
                  <a:t>797979</a:t>
                </a:r>
                <a:endParaRPr lang="en-US" sz="700" b="1" i="0">
                  <a:solidFill>
                    <a:schemeClr val="bg2"/>
                  </a:solidFill>
                  <a:latin typeface="Segoe UI Semibold" charset="0"/>
                  <a:ea typeface="Segoe UI Semibold" charset="0"/>
                  <a:cs typeface="Segoe UI Semibold" charset="0"/>
                </a:endParaRPr>
              </a:p>
            </p:txBody>
          </p:sp>
        </p:grpSp>
        <p:grpSp>
          <p:nvGrpSpPr>
            <p:cNvPr id="47" name="Group 46"/>
            <p:cNvGrpSpPr/>
            <p:nvPr userDrawn="1"/>
          </p:nvGrpSpPr>
          <p:grpSpPr>
            <a:xfrm>
              <a:off x="12481674" y="3709179"/>
              <a:ext cx="890209" cy="830046"/>
              <a:chOff x="12481674" y="2772369"/>
              <a:chExt cx="890209" cy="830046"/>
            </a:xfrm>
          </p:grpSpPr>
          <p:sp>
            <p:nvSpPr>
              <p:cNvPr id="49" name="Rectangle 48"/>
              <p:cNvSpPr/>
              <p:nvPr/>
            </p:nvSpPr>
            <p:spPr>
              <a:xfrm>
                <a:off x="12481674" y="2772369"/>
                <a:ext cx="890209" cy="830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50"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p>
              <a:p>
                <a:pPr>
                  <a:spcBef>
                    <a:spcPts val="0"/>
                  </a:spcBef>
                  <a:spcAft>
                    <a:spcPts val="0"/>
                  </a:spcAft>
                </a:pPr>
                <a:r>
                  <a:rPr lang="en-US" sz="700" b="1" i="0">
                    <a:solidFill>
                      <a:schemeClr val="tx2"/>
                    </a:solidFill>
                    <a:latin typeface="Segoe UI Semibold" charset="0"/>
                    <a:ea typeface="Segoe UI Semibold" charset="0"/>
                    <a:cs typeface="Segoe UI Semibold" charset="0"/>
                  </a:rPr>
                  <a:t>R233 G233 B233</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E9E9E9</a:t>
                </a:r>
              </a:p>
            </p:txBody>
          </p:sp>
        </p:grpSp>
        <p:sp>
          <p:nvSpPr>
            <p:cNvPr id="48"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768201644"/>
      </p:ext>
    </p:extLst>
  </p:cSld>
  <p:clrMap bg1="dk1" tx1="lt1" bg2="dk2" tx2="lt2" accent1="accent1" accent2="accent2" accent3="accent3" accent4="accent4" accent5="accent5" accent6="accent6" hlink="hlink" folHlink="folHlink"/>
  <p:sldLayoutIdLst>
    <p:sldLayoutId id="2147484433" r:id="rId1"/>
    <p:sldLayoutId id="2147484437" r:id="rId2"/>
    <p:sldLayoutId id="2147484436" r:id="rId3"/>
    <p:sldLayoutId id="2147484438" r:id="rId4"/>
    <p:sldLayoutId id="2147484439" r:id="rId5"/>
    <p:sldLayoutId id="2147484440" r:id="rId6"/>
    <p:sldLayoutId id="2147484441" r:id="rId7"/>
    <p:sldLayoutId id="2147484443" r:id="rId8"/>
    <p:sldLayoutId id="2147484476" r:id="rId9"/>
    <p:sldLayoutId id="2147484444" r:id="rId10"/>
    <p:sldLayoutId id="2147484445" r:id="rId11"/>
    <p:sldLayoutId id="2147484446" r:id="rId12"/>
    <p:sldLayoutId id="2147484448" r:id="rId13"/>
    <p:sldLayoutId id="2147484449" r:id="rId14"/>
    <p:sldLayoutId id="2147484450" r:id="rId15"/>
    <p:sldLayoutId id="2147484451" r:id="rId16"/>
    <p:sldLayoutId id="2147484535" r:id="rId17"/>
    <p:sldLayoutId id="2147484452" r:id="rId18"/>
    <p:sldLayoutId id="2147484536" r:id="rId19"/>
    <p:sldLayoutId id="2147484453" r:id="rId20"/>
    <p:sldLayoutId id="2147484454" r:id="rId21"/>
    <p:sldLayoutId id="2147484455" r:id="rId22"/>
    <p:sldLayoutId id="2147484456" r:id="rId23"/>
    <p:sldLayoutId id="2147484457" r:id="rId24"/>
    <p:sldLayoutId id="2147484458" r:id="rId25"/>
    <p:sldLayoutId id="2147484459" r:id="rId26"/>
    <p:sldLayoutId id="2147484460" r:id="rId27"/>
    <p:sldLayoutId id="2147484461" r:id="rId28"/>
    <p:sldLayoutId id="2147484537" r:id="rId29"/>
    <p:sldLayoutId id="2147484538" r:id="rId30"/>
    <p:sldLayoutId id="2147484539" r:id="rId31"/>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a:p>
        </p:txBody>
      </p:sp>
    </p:spTree>
    <p:extLst>
      <p:ext uri="{BB962C8B-B14F-4D97-AF65-F5344CB8AC3E}">
        <p14:creationId xmlns:p14="http://schemas.microsoft.com/office/powerpoint/2010/main" val="4030894136"/>
      </p:ext>
    </p:extLst>
  </p:cSld>
  <p:clrMap bg1="lt1" tx1="dk1" bg2="lt2" tx2="dk2" accent1="accent1" accent2="accent2" accent3="accent3" accent4="accent4" accent5="accent5" accent6="accent6" hlink="hlink" folHlink="folHlink"/>
  <p:sldLayoutIdLst>
    <p:sldLayoutId id="2147484508" r:id="rId1"/>
    <p:sldLayoutId id="2147484522" r:id="rId2"/>
    <p:sldLayoutId id="2147484529" r:id="rId3"/>
    <p:sldLayoutId id="2147484511" r:id="rId4"/>
    <p:sldLayoutId id="2147484512" r:id="rId5"/>
    <p:sldLayoutId id="2147484509" r:id="rId6"/>
    <p:sldLayoutId id="2147484510" r:id="rId7"/>
    <p:sldLayoutId id="2147484513" r:id="rId8"/>
    <p:sldLayoutId id="2147484523" r:id="rId9"/>
    <p:sldLayoutId id="2147484514" r:id="rId10"/>
    <p:sldLayoutId id="2147484515" r:id="rId11"/>
    <p:sldLayoutId id="2147484524" r:id="rId12"/>
    <p:sldLayoutId id="2147484516" r:id="rId13"/>
    <p:sldLayoutId id="2147484521" r:id="rId14"/>
    <p:sldLayoutId id="2147484517" r:id="rId15"/>
    <p:sldLayoutId id="2147484519" r:id="rId16"/>
    <p:sldLayoutId id="2147484520" r:id="rId17"/>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58A4B58-4529-4B84-8E46-99DB3001D6BB}"/>
              </a:ext>
            </a:extLst>
          </p:cNvPr>
          <p:cNvGraphicFramePr>
            <a:graphicFrameLocks noChangeAspect="1"/>
          </p:cNvGraphicFramePr>
          <p:nvPr userDrawn="1">
            <p:custDataLst>
              <p:tags r:id="rId4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2" name="think-cell Slide" r:id="rId44" imgW="425" imgH="424" progId="TCLayout.ActiveDocument.1">
                  <p:embed/>
                </p:oleObj>
              </mc:Choice>
              <mc:Fallback>
                <p:oleObj name="think-cell Slide" r:id="rId44" imgW="425" imgH="424" progId="TCLayout.ActiveDocument.1">
                  <p:embed/>
                  <p:pic>
                    <p:nvPicPr>
                      <p:cNvPr id="6" name="Object 5" hidden="1">
                        <a:extLst>
                          <a:ext uri="{FF2B5EF4-FFF2-40B4-BE49-F238E27FC236}">
                            <a16:creationId xmlns:a16="http://schemas.microsoft.com/office/drawing/2014/main" id="{358A4B58-4529-4B84-8E46-99DB3001D6BB}"/>
                          </a:ext>
                        </a:extLst>
                      </p:cNvPr>
                      <p:cNvPicPr/>
                      <p:nvPr/>
                    </p:nvPicPr>
                    <p:blipFill>
                      <a:blip r:embed="rId4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EDCF3ECA-7C9B-4754-9FE4-AACA371DC5B3}"/>
              </a:ext>
            </a:extLst>
          </p:cNvPr>
          <p:cNvSpPr/>
          <p:nvPr userDrawn="1">
            <p:custDataLst>
              <p:tags r:id="rId4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32472" eaLnBrk="1" fontAlgn="base">
              <a:lnSpc>
                <a:spcPct val="100000"/>
              </a:lnSpc>
              <a:spcBef>
                <a:spcPct val="0"/>
              </a:spcBef>
              <a:spcAft>
                <a:spcPct val="0"/>
              </a:spcAft>
            </a:pPr>
            <a:endParaRPr lang="en-US" sz="2800" b="0" i="0" baseline="0">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Placeholder 1"/>
          <p:cNvSpPr>
            <a:spLocks noGrp="1"/>
          </p:cNvSpPr>
          <p:nvPr userDrawn="1">
            <p:ph type="title"/>
          </p:nvPr>
        </p:nvSpPr>
        <p:spPr>
          <a:xfrm>
            <a:off x="588263" y="457200"/>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720306837"/>
      </p:ext>
    </p:extLst>
  </p:cSld>
  <p:clrMap bg1="lt1" tx1="dk1" bg2="lt2" tx2="dk2" accent1="accent1" accent2="accent2" accent3="accent3" accent4="accent4" accent5="accent5" accent6="accent6" hlink="hlink" folHlink="folHlink"/>
  <p:sldLayoutIdLst>
    <p:sldLayoutId id="2147484961"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 id="2147483823" r:id="rId20"/>
    <p:sldLayoutId id="2147483824" r:id="rId21"/>
    <p:sldLayoutId id="2147483825" r:id="rId22"/>
    <p:sldLayoutId id="2147483826" r:id="rId23"/>
    <p:sldLayoutId id="2147483827" r:id="rId24"/>
    <p:sldLayoutId id="2147483828" r:id="rId25"/>
    <p:sldLayoutId id="2147483829" r:id="rId26"/>
    <p:sldLayoutId id="2147483830" r:id="rId27"/>
    <p:sldLayoutId id="2147483831" r:id="rId28"/>
    <p:sldLayoutId id="2147483832" r:id="rId29"/>
    <p:sldLayoutId id="2147483833" r:id="rId30"/>
    <p:sldLayoutId id="2147483834" r:id="rId31"/>
    <p:sldLayoutId id="2147483835" r:id="rId32"/>
    <p:sldLayoutId id="2147483836" r:id="rId33"/>
    <p:sldLayoutId id="2147483837" r:id="rId34"/>
    <p:sldLayoutId id="2147483838" r:id="rId35"/>
    <p:sldLayoutId id="2147483839" r:id="rId36"/>
    <p:sldLayoutId id="2147483840" r:id="rId37"/>
    <p:sldLayoutId id="2147483841" r:id="rId38"/>
    <p:sldLayoutId id="2147483842" r:id="rId39"/>
  </p:sldLayoutIdLst>
  <p:transition>
    <p:fade/>
  </p:transition>
  <p:hf hdr="0" ftr="0" dt="0"/>
  <p:txStyles>
    <p:titleStyle>
      <a:lvl1pPr algn="l" defTabSz="932742" rtl="0" eaLnBrk="1" latinLnBrk="0" hangingPunct="1">
        <a:lnSpc>
          <a:spcPct val="100000"/>
        </a:lnSpc>
        <a:spcBef>
          <a:spcPct val="0"/>
        </a:spcBef>
        <a:buNone/>
        <a:defRPr lang="en-US" sz="28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1919861879"/>
      </p:ext>
    </p:extLst>
  </p:cSld>
  <p:clrMap bg1="lt1" tx1="dk1" bg2="lt2" tx2="dk2" accent1="accent1" accent2="accent2" accent3="accent3" accent4="accent4" accent5="accent5" accent6="accent6" hlink="hlink" folHlink="folHlink"/>
  <p:sldLayoutIdLst>
    <p:sldLayoutId id="2147484924" r:id="rId1"/>
    <p:sldLayoutId id="2147484925" r:id="rId2"/>
    <p:sldLayoutId id="2147484926" r:id="rId3"/>
    <p:sldLayoutId id="2147484927" r:id="rId4"/>
    <p:sldLayoutId id="2147484928" r:id="rId5"/>
    <p:sldLayoutId id="2147484929" r:id="rId6"/>
    <p:sldLayoutId id="2147484930" r:id="rId7"/>
    <p:sldLayoutId id="2147484931" r:id="rId8"/>
    <p:sldLayoutId id="2147484932" r:id="rId9"/>
    <p:sldLayoutId id="2147484933" r:id="rId10"/>
    <p:sldLayoutId id="2147484934" r:id="rId11"/>
    <p:sldLayoutId id="2147484935" r:id="rId12"/>
    <p:sldLayoutId id="2147484936" r:id="rId13"/>
    <p:sldLayoutId id="2147484937" r:id="rId14"/>
    <p:sldLayoutId id="2147484938" r:id="rId15"/>
    <p:sldLayoutId id="2147484939" r:id="rId16"/>
    <p:sldLayoutId id="2147484940" r:id="rId17"/>
    <p:sldLayoutId id="2147484941" r:id="rId18"/>
    <p:sldLayoutId id="2147484942" r:id="rId19"/>
    <p:sldLayoutId id="2147484943" r:id="rId20"/>
    <p:sldLayoutId id="2147484944" r:id="rId21"/>
    <p:sldLayoutId id="2147484945" r:id="rId22"/>
    <p:sldLayoutId id="2147484946" r:id="rId23"/>
    <p:sldLayoutId id="2147484947" r:id="rId24"/>
    <p:sldLayoutId id="2147484948" r:id="rId25"/>
    <p:sldLayoutId id="2147484949" r:id="rId26"/>
    <p:sldLayoutId id="2147484950" r:id="rId27"/>
    <p:sldLayoutId id="2147484951" r:id="rId28"/>
    <p:sldLayoutId id="2147484952" r:id="rId29"/>
    <p:sldLayoutId id="2147484953" r:id="rId30"/>
    <p:sldLayoutId id="2147484954" r:id="rId31"/>
    <p:sldLayoutId id="2147484955" r:id="rId32"/>
    <p:sldLayoutId id="2147484956" r:id="rId33"/>
    <p:sldLayoutId id="2147484957" r:id="rId34"/>
    <p:sldLayoutId id="2147484958" r:id="rId35"/>
    <p:sldLayoutId id="2147484959" r:id="rId36"/>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93046"/>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6206717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1" r:id="rId10"/>
    <p:sldLayoutId id="2147483670" r:id="rId11"/>
  </p:sldLayoutIdLst>
  <p:transition>
    <p:fade/>
  </p:transition>
  <p:txStyles>
    <p:title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404" userDrawn="1">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75" userDrawn="1">
          <p15:clr>
            <a:srgbClr val="F26B43"/>
          </p15:clr>
        </p15:guide>
        <p15:guide id="26" orient="horz" pos="4045" userDrawn="1">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7B93AA-A5B2-E44A-AACB-20D2DAC9DD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2CDC8BE-02C3-2641-ACAD-31A61A60BB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013307-9B11-E840-8C31-AC55353840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659754-9EA2-4602-83B4-62C81EE6F7C9}" type="datetime1">
              <a:rPr lang="en-US" smtClean="0"/>
              <a:t>3/31/2020</a:t>
            </a:fld>
            <a:endParaRPr lang="en-US"/>
          </a:p>
        </p:txBody>
      </p:sp>
      <p:sp>
        <p:nvSpPr>
          <p:cNvPr id="5" name="Footer Placeholder 4">
            <a:extLst>
              <a:ext uri="{FF2B5EF4-FFF2-40B4-BE49-F238E27FC236}">
                <a16:creationId xmlns:a16="http://schemas.microsoft.com/office/drawing/2014/main" id="{C9DF1C1D-D445-064D-9363-31FE5DB325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Microsoft Internal Only</a:t>
            </a:r>
          </a:p>
        </p:txBody>
      </p:sp>
      <p:sp>
        <p:nvSpPr>
          <p:cNvPr id="6" name="Slide Number Placeholder 5">
            <a:extLst>
              <a:ext uri="{FF2B5EF4-FFF2-40B4-BE49-F238E27FC236}">
                <a16:creationId xmlns:a16="http://schemas.microsoft.com/office/drawing/2014/main" id="{11722876-D72F-904A-B0DC-720BDD22C9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466E7-B117-D244-8813-42135C492201}" type="slidenum">
              <a:rPr lang="en-US" smtClean="0"/>
              <a:t>‹#›</a:t>
            </a:fld>
            <a:endParaRPr lang="en-US"/>
          </a:p>
        </p:txBody>
      </p:sp>
    </p:spTree>
    <p:extLst>
      <p:ext uri="{BB962C8B-B14F-4D97-AF65-F5344CB8AC3E}">
        <p14:creationId xmlns:p14="http://schemas.microsoft.com/office/powerpoint/2010/main" val="2719593318"/>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9383" y="438785"/>
            <a:ext cx="11333080" cy="741053"/>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userDrawn="1">
            <p:ph type="body" idx="1"/>
          </p:nvPr>
        </p:nvSpPr>
        <p:spPr>
          <a:xfrm>
            <a:off x="429383" y="2124488"/>
            <a:ext cx="11333080"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3" name="Group 22">
            <a:extLst>
              <a:ext uri="{FF2B5EF4-FFF2-40B4-BE49-F238E27FC236}">
                <a16:creationId xmlns:a16="http://schemas.microsoft.com/office/drawing/2014/main" id="{3976F6F8-4139-4D95-AC74-D58A77230BD6}"/>
              </a:ext>
            </a:extLst>
          </p:cNvPr>
          <p:cNvGrpSpPr/>
          <p:nvPr userDrawn="1"/>
        </p:nvGrpSpPr>
        <p:grpSpPr>
          <a:xfrm>
            <a:off x="13042277" y="608049"/>
            <a:ext cx="762212" cy="6249956"/>
            <a:chOff x="13152703" y="620154"/>
            <a:chExt cx="777496" cy="6374376"/>
          </a:xfrm>
        </p:grpSpPr>
        <p:pic>
          <p:nvPicPr>
            <p:cNvPr id="5" name="Picture 4"/>
            <p:cNvPicPr>
              <a:picLocks noChangeAspect="1"/>
            </p:cNvPicPr>
            <p:nvPr userDrawn="1"/>
          </p:nvPicPr>
          <p:blipFill rotWithShape="1">
            <a:blip r:embed="rId32" cstate="screen">
              <a:extLst>
                <a:ext uri="{28A0092B-C50C-407E-A947-70E740481C1C}">
                  <a14:useLocalDpi xmlns:a14="http://schemas.microsoft.com/office/drawing/2010/main"/>
                </a:ext>
              </a:extLst>
            </a:blip>
            <a:srcRect l="353" r="32"/>
            <a:stretch/>
          </p:blipFill>
          <p:spPr>
            <a:xfrm rot="5400000">
              <a:off x="10354263" y="3418594"/>
              <a:ext cx="6374376" cy="777496"/>
            </a:xfrm>
            <a:prstGeom prst="rect">
              <a:avLst/>
            </a:prstGeom>
          </p:spPr>
        </p:pic>
        <p:sp>
          <p:nvSpPr>
            <p:cNvPr id="9" name="TextBox 8">
              <a:extLst>
                <a:ext uri="{FF2B5EF4-FFF2-40B4-BE49-F238E27FC236}">
                  <a16:creationId xmlns:a16="http://schemas.microsoft.com/office/drawing/2014/main" id="{1964AF21-BDED-4B34-9026-5541103F0CE4}"/>
                </a:ext>
              </a:extLst>
            </p:cNvPr>
            <p:cNvSpPr txBox="1"/>
            <p:nvPr userDrawn="1"/>
          </p:nvSpPr>
          <p:spPr>
            <a:xfrm rot="5400000">
              <a:off x="12905715" y="867145"/>
              <a:ext cx="577081" cy="83100"/>
            </a:xfrm>
            <a:prstGeom prst="rect">
              <a:avLst/>
            </a:prstGeom>
            <a:noFill/>
          </p:spPr>
          <p:txBody>
            <a:bodyPr wrap="none" lIns="0" tIns="0" rIns="0" bIns="0" rtlCol="0">
              <a:spAutoFit/>
            </a:bodyPr>
            <a:lstStyle/>
            <a:p>
              <a:pPr>
                <a:lnSpc>
                  <a:spcPct val="90000"/>
                </a:lnSpc>
                <a:spcAft>
                  <a:spcPts val="588"/>
                </a:spcAft>
              </a:pPr>
              <a:r>
                <a:rPr lang="en-US" sz="588">
                  <a:solidFill>
                    <a:schemeClr val="tx1"/>
                  </a:solidFill>
                </a:rPr>
                <a:t>Microsoft palette</a:t>
              </a:r>
            </a:p>
          </p:txBody>
        </p:sp>
      </p:grpSp>
      <p:grpSp>
        <p:nvGrpSpPr>
          <p:cNvPr id="21" name="Group 20">
            <a:extLst>
              <a:ext uri="{FF2B5EF4-FFF2-40B4-BE49-F238E27FC236}">
                <a16:creationId xmlns:a16="http://schemas.microsoft.com/office/drawing/2014/main" id="{BAEE98DB-090A-4DF4-AA3B-C90AD6676A47}"/>
              </a:ext>
            </a:extLst>
          </p:cNvPr>
          <p:cNvGrpSpPr/>
          <p:nvPr userDrawn="1"/>
        </p:nvGrpSpPr>
        <p:grpSpPr>
          <a:xfrm>
            <a:off x="12317498" y="604906"/>
            <a:ext cx="520495" cy="6253096"/>
            <a:chOff x="12419367" y="616948"/>
            <a:chExt cx="530932" cy="6377579"/>
          </a:xfrm>
        </p:grpSpPr>
        <p:pic>
          <p:nvPicPr>
            <p:cNvPr id="7" name="Picture 6">
              <a:extLst>
                <a:ext uri="{FF2B5EF4-FFF2-40B4-BE49-F238E27FC236}">
                  <a16:creationId xmlns:a16="http://schemas.microsoft.com/office/drawing/2014/main" id="{CEA717DA-903F-4934-BC3A-B053C9AA6EF7}"/>
                </a:ext>
              </a:extLst>
            </p:cNvPr>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568605" y="3612834"/>
              <a:ext cx="6377579" cy="385808"/>
            </a:xfrm>
            <a:prstGeom prst="rect">
              <a:avLst/>
            </a:prstGeom>
          </p:spPr>
        </p:pic>
        <p:sp>
          <p:nvSpPr>
            <p:cNvPr id="11" name="TextBox 10">
              <a:extLst>
                <a:ext uri="{FF2B5EF4-FFF2-40B4-BE49-F238E27FC236}">
                  <a16:creationId xmlns:a16="http://schemas.microsoft.com/office/drawing/2014/main" id="{68392C23-FA77-442E-BE3C-BC9963AE45BD}"/>
                </a:ext>
              </a:extLst>
            </p:cNvPr>
            <p:cNvSpPr txBox="1"/>
            <p:nvPr userDrawn="1"/>
          </p:nvSpPr>
          <p:spPr>
            <a:xfrm rot="5400000">
              <a:off x="12153941" y="882374"/>
              <a:ext cx="613951" cy="83100"/>
            </a:xfrm>
            <a:prstGeom prst="rect">
              <a:avLst/>
            </a:prstGeom>
            <a:noFill/>
          </p:spPr>
          <p:txBody>
            <a:bodyPr wrap="none" lIns="0" tIns="0" rIns="0" bIns="0" rtlCol="0">
              <a:spAutoFit/>
            </a:bodyPr>
            <a:lstStyle/>
            <a:p>
              <a:pPr>
                <a:lnSpc>
                  <a:spcPct val="90000"/>
                </a:lnSpc>
                <a:spcAft>
                  <a:spcPts val="588"/>
                </a:spcAft>
              </a:pPr>
              <a:r>
                <a:rPr lang="en-US" sz="588">
                  <a:solidFill>
                    <a:schemeClr val="tx1"/>
                  </a:solidFill>
                </a:rPr>
                <a:t>Illustration palette</a:t>
              </a:r>
            </a:p>
          </p:txBody>
        </p:sp>
      </p:grpSp>
      <p:grpSp>
        <p:nvGrpSpPr>
          <p:cNvPr id="22" name="Group 21">
            <a:extLst>
              <a:ext uri="{FF2B5EF4-FFF2-40B4-BE49-F238E27FC236}">
                <a16:creationId xmlns:a16="http://schemas.microsoft.com/office/drawing/2014/main" id="{9C4E8054-BD9F-409A-9535-C24729DA0947}"/>
              </a:ext>
            </a:extLst>
          </p:cNvPr>
          <p:cNvGrpSpPr/>
          <p:nvPr userDrawn="1"/>
        </p:nvGrpSpPr>
        <p:grpSpPr>
          <a:xfrm>
            <a:off x="12317497" y="1"/>
            <a:ext cx="1471682" cy="447461"/>
            <a:chOff x="12419366" y="0"/>
            <a:chExt cx="1501192" cy="456369"/>
          </a:xfrm>
        </p:grpSpPr>
        <p:grpSp>
          <p:nvGrpSpPr>
            <p:cNvPr id="18" name="Group 17">
              <a:extLst>
                <a:ext uri="{FF2B5EF4-FFF2-40B4-BE49-F238E27FC236}">
                  <a16:creationId xmlns:a16="http://schemas.microsoft.com/office/drawing/2014/main" id="{9E58EE2C-0848-450C-AD44-4AEC62696286}"/>
                </a:ext>
              </a:extLst>
            </p:cNvPr>
            <p:cNvGrpSpPr/>
            <p:nvPr userDrawn="1"/>
          </p:nvGrpSpPr>
          <p:grpSpPr>
            <a:xfrm>
              <a:off x="12564490" y="0"/>
              <a:ext cx="1356068" cy="456369"/>
              <a:chOff x="12661790" y="0"/>
              <a:chExt cx="1201618" cy="404391"/>
            </a:xfrm>
          </p:grpSpPr>
          <p:sp>
            <p:nvSpPr>
              <p:cNvPr id="8" name="Rectangle 7">
                <a:extLst>
                  <a:ext uri="{FF2B5EF4-FFF2-40B4-BE49-F238E27FC236}">
                    <a16:creationId xmlns:a16="http://schemas.microsoft.com/office/drawing/2014/main" id="{1E6B14A8-85BE-4568-A496-3E8015CDE374}"/>
                  </a:ext>
                </a:extLst>
              </p:cNvPr>
              <p:cNvSpPr/>
              <p:nvPr userDrawn="1"/>
            </p:nvSpPr>
            <p:spPr bwMode="auto">
              <a:xfrm>
                <a:off x="12661790" y="1"/>
                <a:ext cx="399048" cy="39808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a:solidFill>
                      <a:srgbClr val="000000"/>
                    </a:solidFill>
                    <a:ea typeface="Segoe UI" pitchFamily="34" charset="0"/>
                    <a:cs typeface="Segoe UI" pitchFamily="34" charset="0"/>
                  </a:rPr>
                  <a:t>White</a:t>
                </a:r>
              </a:p>
              <a:p>
                <a:pPr algn="l" defTabSz="914102" fontAlgn="base">
                  <a:lnSpc>
                    <a:spcPct val="100000"/>
                  </a:lnSpc>
                  <a:spcBef>
                    <a:spcPct val="0"/>
                  </a:spcBef>
                  <a:spcAft>
                    <a:spcPct val="0"/>
                  </a:spcAft>
                </a:pPr>
                <a:r>
                  <a:rPr lang="en-US" sz="294">
                    <a:solidFill>
                      <a:srgbClr val="000000"/>
                    </a:solidFill>
                    <a:ea typeface="Segoe UI" pitchFamily="34" charset="0"/>
                    <a:cs typeface="Segoe UI" pitchFamily="34" charset="0"/>
                  </a:rPr>
                  <a:t>R255 G255 B255</a:t>
                </a:r>
              </a:p>
            </p:txBody>
          </p:sp>
          <p:sp>
            <p:nvSpPr>
              <p:cNvPr id="14" name="Rectangle 13">
                <a:extLst>
                  <a:ext uri="{FF2B5EF4-FFF2-40B4-BE49-F238E27FC236}">
                    <a16:creationId xmlns:a16="http://schemas.microsoft.com/office/drawing/2014/main" id="{8566B721-F701-489A-BBBF-284DD1BA035B}"/>
                  </a:ext>
                </a:extLst>
              </p:cNvPr>
              <p:cNvSpPr/>
              <p:nvPr userDrawn="1"/>
            </p:nvSpPr>
            <p:spPr bwMode="auto">
              <a:xfrm>
                <a:off x="13063844" y="0"/>
                <a:ext cx="399048" cy="39808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a:solidFill>
                      <a:srgbClr val="FFFFFF"/>
                    </a:solidFill>
                    <a:ea typeface="Segoe UI" pitchFamily="34" charset="0"/>
                    <a:cs typeface="Segoe UI" pitchFamily="34" charset="0"/>
                  </a:rPr>
                  <a:t>Blue</a:t>
                </a:r>
              </a:p>
              <a:p>
                <a:pPr algn="l" defTabSz="914102" fontAlgn="base">
                  <a:lnSpc>
                    <a:spcPct val="100000"/>
                  </a:lnSpc>
                  <a:spcBef>
                    <a:spcPct val="0"/>
                  </a:spcBef>
                  <a:spcAft>
                    <a:spcPct val="0"/>
                  </a:spcAft>
                </a:pPr>
                <a:r>
                  <a:rPr lang="en-US" sz="294">
                    <a:solidFill>
                      <a:srgbClr val="FFFFFF"/>
                    </a:solidFill>
                    <a:ea typeface="Segoe UI" pitchFamily="34" charset="0"/>
                    <a:cs typeface="Segoe UI" pitchFamily="34" charset="0"/>
                  </a:rPr>
                  <a:t>R0 G120 B242</a:t>
                </a:r>
              </a:p>
            </p:txBody>
          </p:sp>
          <p:sp>
            <p:nvSpPr>
              <p:cNvPr id="15" name="Rectangle 14">
                <a:extLst>
                  <a:ext uri="{FF2B5EF4-FFF2-40B4-BE49-F238E27FC236}">
                    <a16:creationId xmlns:a16="http://schemas.microsoft.com/office/drawing/2014/main" id="{871C64D6-DD46-4073-B8A5-59A9D8564C22}"/>
                  </a:ext>
                </a:extLst>
              </p:cNvPr>
              <p:cNvSpPr/>
              <p:nvPr userDrawn="1"/>
            </p:nvSpPr>
            <p:spPr bwMode="auto">
              <a:xfrm>
                <a:off x="13464360" y="6310"/>
                <a:ext cx="399048" cy="398081"/>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a:solidFill>
                      <a:srgbClr val="000000"/>
                    </a:solidFill>
                    <a:ea typeface="Segoe UI" pitchFamily="34" charset="0"/>
                    <a:cs typeface="Segoe UI" pitchFamily="34" charset="0"/>
                  </a:rPr>
                  <a:t>Light gray</a:t>
                </a:r>
              </a:p>
              <a:p>
                <a:pPr algn="l" defTabSz="914102" fontAlgn="base">
                  <a:lnSpc>
                    <a:spcPct val="100000"/>
                  </a:lnSpc>
                  <a:spcBef>
                    <a:spcPct val="0"/>
                  </a:spcBef>
                  <a:spcAft>
                    <a:spcPct val="0"/>
                  </a:spcAft>
                </a:pPr>
                <a:r>
                  <a:rPr lang="en-US" sz="294">
                    <a:solidFill>
                      <a:srgbClr val="000000"/>
                    </a:solidFill>
                    <a:ea typeface="Segoe UI" pitchFamily="34" charset="0"/>
                    <a:cs typeface="Segoe UI" pitchFamily="34" charset="0"/>
                  </a:rPr>
                  <a:t>R243 G243 B243</a:t>
                </a:r>
              </a:p>
            </p:txBody>
          </p:sp>
        </p:grpSp>
        <p:sp>
          <p:nvSpPr>
            <p:cNvPr id="16" name="TextBox 15">
              <a:extLst>
                <a:ext uri="{FF2B5EF4-FFF2-40B4-BE49-F238E27FC236}">
                  <a16:creationId xmlns:a16="http://schemas.microsoft.com/office/drawing/2014/main" id="{08756331-43B5-4A4E-BCD3-F5DC6699B11A}"/>
                </a:ext>
              </a:extLst>
            </p:cNvPr>
            <p:cNvSpPr txBox="1"/>
            <p:nvPr userDrawn="1"/>
          </p:nvSpPr>
          <p:spPr>
            <a:xfrm rot="5400000">
              <a:off x="12284585" y="134782"/>
              <a:ext cx="352661" cy="83100"/>
            </a:xfrm>
            <a:prstGeom prst="rect">
              <a:avLst/>
            </a:prstGeom>
            <a:noFill/>
          </p:spPr>
          <p:txBody>
            <a:bodyPr wrap="none" lIns="0" tIns="0" rIns="0" bIns="0" rtlCol="0">
              <a:spAutoFit/>
            </a:bodyPr>
            <a:lstStyle/>
            <a:p>
              <a:pPr algn="l">
                <a:lnSpc>
                  <a:spcPct val="90000"/>
                </a:lnSpc>
                <a:spcAft>
                  <a:spcPts val="588"/>
                </a:spcAft>
              </a:pPr>
              <a:r>
                <a:rPr lang="en-US" sz="588">
                  <a:solidFill>
                    <a:schemeClr val="tx1"/>
                  </a:solidFill>
                </a:rPr>
                <a:t>BG palette</a:t>
              </a:r>
            </a:p>
          </p:txBody>
        </p:sp>
      </p:grpSp>
    </p:spTree>
    <p:extLst>
      <p:ext uri="{BB962C8B-B14F-4D97-AF65-F5344CB8AC3E}">
        <p14:creationId xmlns:p14="http://schemas.microsoft.com/office/powerpoint/2010/main" val="82605777"/>
      </p:ext>
    </p:extLst>
  </p:cSld>
  <p:clrMap bg1="lt1" tx1="dk1" bg2="lt2" tx2="dk2" accent1="accent1" accent2="accent2" accent3="accent3" accent4="accent4" accent5="accent5" accent6="accent6" hlink="hlink" folHlink="folHlink"/>
  <p:sldLayoutIdLst>
    <p:sldLayoutId id="2147485033" r:id="rId1"/>
    <p:sldLayoutId id="2147485034" r:id="rId2"/>
    <p:sldLayoutId id="2147485035" r:id="rId3"/>
    <p:sldLayoutId id="2147485209" r:id="rId4"/>
    <p:sldLayoutId id="2147485036" r:id="rId5"/>
    <p:sldLayoutId id="2147485037" r:id="rId6"/>
    <p:sldLayoutId id="2147485038" r:id="rId7"/>
    <p:sldLayoutId id="2147485039" r:id="rId8"/>
    <p:sldLayoutId id="2147485040" r:id="rId9"/>
    <p:sldLayoutId id="2147485041" r:id="rId10"/>
    <p:sldLayoutId id="2147485042" r:id="rId11"/>
    <p:sldLayoutId id="2147485043" r:id="rId12"/>
    <p:sldLayoutId id="2147485044" r:id="rId13"/>
    <p:sldLayoutId id="2147485045" r:id="rId14"/>
    <p:sldLayoutId id="2147485046" r:id="rId15"/>
    <p:sldLayoutId id="2147485047" r:id="rId16"/>
    <p:sldLayoutId id="2147485048" r:id="rId17"/>
    <p:sldLayoutId id="2147485049" r:id="rId18"/>
    <p:sldLayoutId id="2147485050" r:id="rId19"/>
    <p:sldLayoutId id="2147485051" r:id="rId20"/>
    <p:sldLayoutId id="2147485054" r:id="rId21"/>
    <p:sldLayoutId id="2147485055" r:id="rId22"/>
    <p:sldLayoutId id="2147485057" r:id="rId23"/>
    <p:sldLayoutId id="2147485058" r:id="rId24"/>
    <p:sldLayoutId id="2147485059" r:id="rId25"/>
    <p:sldLayoutId id="2147485060" r:id="rId26"/>
    <p:sldLayoutId id="2147485090" r:id="rId27"/>
    <p:sldLayoutId id="2147485091" r:id="rId28"/>
    <p:sldLayoutId id="2147485092" r:id="rId29"/>
    <p:sldLayoutId id="2147485093" r:id="rId30"/>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63">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517990100"/>
      </p:ext>
    </p:extLst>
  </p:cSld>
  <p:clrMap bg1="lt1" tx1="dk1" bg2="lt2" tx2="dk2" accent1="accent1" accent2="accent2" accent3="accent3" accent4="accent4" accent5="accent5" accent6="accent6" hlink="hlink" folHlink="folHlink"/>
  <p:sldLayoutIdLst>
    <p:sldLayoutId id="2147485211" r:id="rId1"/>
    <p:sldLayoutId id="2147485212" r:id="rId2"/>
    <p:sldLayoutId id="2147485213" r:id="rId3"/>
    <p:sldLayoutId id="2147485214" r:id="rId4"/>
    <p:sldLayoutId id="2147485215" r:id="rId5"/>
    <p:sldLayoutId id="2147485216" r:id="rId6"/>
    <p:sldLayoutId id="2147485217" r:id="rId7"/>
    <p:sldLayoutId id="2147485218" r:id="rId8"/>
    <p:sldLayoutId id="2147485219" r:id="rId9"/>
    <p:sldLayoutId id="2147485220" r:id="rId10"/>
    <p:sldLayoutId id="2147485221" r:id="rId1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88">
          <p15:clr>
            <a:srgbClr val="C35EA4"/>
          </p15:clr>
        </p15:guide>
        <p15:guide id="17"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xml"/><Relationship Id="rId1" Type="http://schemas.openxmlformats.org/officeDocument/2006/relationships/slideLayout" Target="../slideLayouts/slideLayout66.xml"/><Relationship Id="rId5" Type="http://schemas.openxmlformats.org/officeDocument/2006/relationships/image" Target="../media/image72.jpeg"/><Relationship Id="rId4" Type="http://schemas.openxmlformats.org/officeDocument/2006/relationships/image" Target="../media/image71.jpeg"/></Relationships>
</file>

<file path=ppt/slides/_rels/slide1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82.png"/><Relationship Id="rId1" Type="http://schemas.openxmlformats.org/officeDocument/2006/relationships/slideLayout" Target="../slideLayouts/slideLayout165.xml"/></Relationships>
</file>

<file path=ppt/slides/_rels/slide1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xml"/><Relationship Id="rId1" Type="http://schemas.openxmlformats.org/officeDocument/2006/relationships/slideLayout" Target="../slideLayouts/slideLayout30.xml"/><Relationship Id="rId4" Type="http://schemas.openxmlformats.org/officeDocument/2006/relationships/hyperlink" Target="https://github.com/jrillo/MSFTWVDPartner"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65.xml"/></Relationships>
</file>

<file path=ppt/slides/_rels/slide13.xml.rels><?xml version="1.0" encoding="UTF-8" standalone="yes"?>
<Relationships xmlns="http://schemas.openxmlformats.org/package/2006/relationships"><Relationship Id="rId8" Type="http://schemas.openxmlformats.org/officeDocument/2006/relationships/hyperlink" Target="https://docs.citrix.com/en-us/tech-zone/learn/tech-briefs/business-continuity.html" TargetMode="External"/><Relationship Id="rId3" Type="http://schemas.openxmlformats.org/officeDocument/2006/relationships/hyperlink" Target="https://products.office.com/microsoft-teams/free" TargetMode="External"/><Relationship Id="rId7" Type="http://schemas.openxmlformats.org/officeDocument/2006/relationships/hyperlink" Target="https://www.vmware.com/products/horizon.html" TargetMode="External"/><Relationship Id="rId12" Type="http://schemas.openxmlformats.org/officeDocument/2006/relationships/hyperlink" Target="https://www.citrix.com/products/citrix-cloud/" TargetMode="External"/><Relationship Id="rId2" Type="http://schemas.openxmlformats.org/officeDocument/2006/relationships/notesSlide" Target="../notesSlides/notesSlide10.xml"/><Relationship Id="rId1" Type="http://schemas.openxmlformats.org/officeDocument/2006/relationships/slideLayout" Target="../slideLayouts/slideLayout86.xml"/><Relationship Id="rId6" Type="http://schemas.openxmlformats.org/officeDocument/2006/relationships/hyperlink" Target="https://www.citrix.com/products/citrix-virtual-apps-and-desktops/" TargetMode="External"/><Relationship Id="rId11" Type="http://schemas.openxmlformats.org/officeDocument/2006/relationships/hyperlink" Target="https://appsource.microsoft.com/en-us/product/web-apps/cloudjumper.cloud_workspace_for_azure" TargetMode="External"/><Relationship Id="rId5" Type="http://schemas.openxmlformats.org/officeDocument/2006/relationships/hyperlink" Target="http://www.igel.com/microsoft-business-continuity" TargetMode="External"/><Relationship Id="rId10" Type="http://schemas.openxmlformats.org/officeDocument/2006/relationships/hyperlink" Target="https://appsource.microsoft.com/en-us/product/web-apps/nerdio.nerdioforazure?tab=Overview" TargetMode="External"/><Relationship Id="rId4" Type="http://schemas.openxmlformats.org/officeDocument/2006/relationships/hyperlink" Target="https://www.microsoft.com/microsoft-365" TargetMode="External"/><Relationship Id="rId9" Type="http://schemas.openxmlformats.org/officeDocument/2006/relationships/hyperlink" Target="https://docs.microsoft.com/en-us/azure/vpn-gateway/vpn-gateway-about-vpngateway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1.xml"/><Relationship Id="rId1" Type="http://schemas.openxmlformats.org/officeDocument/2006/relationships/slideLayout" Target="../slideLayouts/slideLayout126.xml"/></Relationships>
</file>

<file path=ppt/slides/_rels/slide1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82.png"/><Relationship Id="rId1" Type="http://schemas.openxmlformats.org/officeDocument/2006/relationships/slideLayout" Target="../slideLayouts/slideLayout165.xml"/></Relationships>
</file>

<file path=ppt/slides/_rels/slide16.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12.xml"/><Relationship Id="rId1" Type="http://schemas.openxmlformats.org/officeDocument/2006/relationships/slideLayout" Target="../slideLayouts/slideLayout163.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1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3.xml"/><Relationship Id="rId1" Type="http://schemas.openxmlformats.org/officeDocument/2006/relationships/slideLayout" Target="../slideLayouts/slideLayout224.xml"/></Relationships>
</file>

<file path=ppt/slides/_rels/slide1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4.xml"/><Relationship Id="rId1" Type="http://schemas.openxmlformats.org/officeDocument/2006/relationships/slideLayout" Target="../slideLayouts/slideLayout160.xml"/></Relationships>
</file>

<file path=ppt/slides/_rels/slide1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emf"/><Relationship Id="rId7" Type="http://schemas.openxmlformats.org/officeDocument/2006/relationships/image" Target="../media/image96.png"/><Relationship Id="rId2" Type="http://schemas.openxmlformats.org/officeDocument/2006/relationships/notesSlide" Target="../notesSlides/notesSlide15.xml"/><Relationship Id="rId1" Type="http://schemas.openxmlformats.org/officeDocument/2006/relationships/slideLayout" Target="../slideLayouts/slideLayout208.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png"/><Relationship Id="rId18" Type="http://schemas.openxmlformats.org/officeDocument/2006/relationships/image" Target="../media/image114.png"/><Relationship Id="rId3" Type="http://schemas.openxmlformats.org/officeDocument/2006/relationships/image" Target="../media/image99.png"/><Relationship Id="rId7" Type="http://schemas.openxmlformats.org/officeDocument/2006/relationships/image" Target="../media/image103.png"/><Relationship Id="rId12" Type="http://schemas.openxmlformats.org/officeDocument/2006/relationships/image" Target="../media/image108.png"/><Relationship Id="rId17" Type="http://schemas.openxmlformats.org/officeDocument/2006/relationships/image" Target="../media/image113.png"/><Relationship Id="rId2" Type="http://schemas.openxmlformats.org/officeDocument/2006/relationships/notesSlide" Target="../notesSlides/notesSlide16.xml"/><Relationship Id="rId16" Type="http://schemas.openxmlformats.org/officeDocument/2006/relationships/image" Target="../media/image112.png"/><Relationship Id="rId1" Type="http://schemas.openxmlformats.org/officeDocument/2006/relationships/slideLayout" Target="../slideLayouts/slideLayout208.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101.png"/><Relationship Id="rId15" Type="http://schemas.openxmlformats.org/officeDocument/2006/relationships/image" Target="../media/image111.png"/><Relationship Id="rId10" Type="http://schemas.openxmlformats.org/officeDocument/2006/relationships/image" Target="../media/image106.png"/><Relationship Id="rId4" Type="http://schemas.openxmlformats.org/officeDocument/2006/relationships/image" Target="../media/image100.jpeg"/><Relationship Id="rId9" Type="http://schemas.openxmlformats.org/officeDocument/2006/relationships/image" Target="../media/image105.png"/><Relationship Id="rId14" Type="http://schemas.openxmlformats.org/officeDocument/2006/relationships/image" Target="../media/image110.png"/></Relationships>
</file>

<file path=ppt/slides/_rels/slide21.xml.rels><?xml version="1.0" encoding="UTF-8" standalone="yes"?>
<Relationships xmlns="http://schemas.openxmlformats.org/package/2006/relationships"><Relationship Id="rId3" Type="http://schemas.openxmlformats.org/officeDocument/2006/relationships/image" Target="../media/image115.tiff"/><Relationship Id="rId2" Type="http://schemas.openxmlformats.org/officeDocument/2006/relationships/notesSlide" Target="../notesSlides/notesSlide17.xml"/><Relationship Id="rId1" Type="http://schemas.openxmlformats.org/officeDocument/2006/relationships/slideLayout" Target="../slideLayouts/slideLayout181.xml"/><Relationship Id="rId5" Type="http://schemas.openxmlformats.org/officeDocument/2006/relationships/image" Target="../media/image117.png"/><Relationship Id="rId4" Type="http://schemas.openxmlformats.org/officeDocument/2006/relationships/image" Target="../media/image116.jpeg"/></Relationships>
</file>

<file path=ppt/slides/_rels/slide22.xml.rels><?xml version="1.0" encoding="UTF-8" standalone="yes"?>
<Relationships xmlns="http://schemas.openxmlformats.org/package/2006/relationships"><Relationship Id="rId8" Type="http://schemas.openxmlformats.org/officeDocument/2006/relationships/hyperlink" Target="https://docs.microsoft.com/en-in/microsoftteams/enduser-training" TargetMode="External"/><Relationship Id="rId13" Type="http://schemas.openxmlformats.org/officeDocument/2006/relationships/hyperlink" Target="http://aka.ms/AIPDAG" TargetMode="External"/><Relationship Id="rId3" Type="http://schemas.openxmlformats.org/officeDocument/2006/relationships/hyperlink" Target="https://news.microsoft.com/covid-19-response/" TargetMode="External"/><Relationship Id="rId7" Type="http://schemas.openxmlformats.org/officeDocument/2006/relationships/hyperlink" Target="https://www.microsoft.com/en-us/microsoft-365/blog/2020/03/17/delivering-online-meetings-events/" TargetMode="External"/><Relationship Id="rId12" Type="http://schemas.openxmlformats.org/officeDocument/2006/relationships/hyperlink" Target="https://docs.microsoft.com/en-us/azure/active-directory/authentication/tutorial-enable-azure-mfa" TargetMode="External"/><Relationship Id="rId2" Type="http://schemas.openxmlformats.org/officeDocument/2006/relationships/notesSlide" Target="../notesSlides/notesSlide18.xml"/><Relationship Id="rId16" Type="http://schemas.openxmlformats.org/officeDocument/2006/relationships/hyperlink" Target="https://docs.microsoft.com/en-us/windows/deployment/windows-autopilot/windows-autopilot'" TargetMode="External"/><Relationship Id="rId1" Type="http://schemas.openxmlformats.org/officeDocument/2006/relationships/slideLayout" Target="../slideLayouts/slideLayout30.xml"/><Relationship Id="rId6" Type="http://schemas.openxmlformats.org/officeDocument/2006/relationships/hyperlink" Target="https://www.microsoft.com/en-us/microsoft-365/blog/2020/03/10/staying-productive-while-working-remotely-with-microsoft-teams/" TargetMode="External"/><Relationship Id="rId11" Type="http://schemas.openxmlformats.org/officeDocument/2006/relationships/hyperlink" Target="https://docs.microsoft.com/en-us/azure/active-directory/conditional-access/overview" TargetMode="External"/><Relationship Id="rId5" Type="http://schemas.openxmlformats.org/officeDocument/2006/relationships/hyperlink" Target="https://aka.ms/RemoteWorkCommunity" TargetMode="External"/><Relationship Id="rId15" Type="http://schemas.openxmlformats.org/officeDocument/2006/relationships/hyperlink" Target="https://docs.microsoft.com/en-us/mem/intune/apps/app-management" TargetMode="External"/><Relationship Id="rId10" Type="http://schemas.openxmlformats.org/officeDocument/2006/relationships/hyperlink" Target="https://techcommunity.microsoft.com/t5/azure-active-directory-identity/top-5-ways-your-azure-ad-can-help-you-enable-remote-work/ba-p/1144691" TargetMode="External"/><Relationship Id="rId4" Type="http://schemas.openxmlformats.org/officeDocument/2006/relationships/hyperlink" Target="https://www.microsoft.com/en-us/microsoft-365/blog/2020/03/12/top-9-ways-microsoft-it-enabling-remote-work-employees/" TargetMode="External"/><Relationship Id="rId9" Type="http://schemas.openxmlformats.org/officeDocument/2006/relationships/hyperlink" Target="https://docs.microsoft.com/en-in/microsoftteams/itadmin-readiness" TargetMode="External"/><Relationship Id="rId14" Type="http://schemas.openxmlformats.org/officeDocument/2006/relationships/hyperlink" Target="https://docs.microsoft.com/en-us/azure/information-protection/what-is-information-protection"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9.xml"/><Relationship Id="rId1" Type="http://schemas.openxmlformats.org/officeDocument/2006/relationships/slideLayout" Target="../slideLayouts/slideLayout250.xml"/><Relationship Id="rId4" Type="http://schemas.openxmlformats.org/officeDocument/2006/relationships/image" Target="../media/image119.png"/></Relationships>
</file>

<file path=ppt/slides/_rels/slide24.xml.rels><?xml version="1.0" encoding="UTF-8" standalone="yes"?>
<Relationships xmlns="http://schemas.openxmlformats.org/package/2006/relationships"><Relationship Id="rId3" Type="http://schemas.microsoft.com/office/2018/10/relationships/comments" Target="../comments/modernComment_1FD_3F50E28F.xml"/><Relationship Id="rId7" Type="http://schemas.openxmlformats.org/officeDocument/2006/relationships/hyperlink" Target="https://nam06.safelinks.protection.outlook.com/?url=https%3A%2F%2Fcloudjumper.com%2F&amp;data=02%7C01%7Cv-braha%40microsoft.com%7C6a163454bbff427ca57b08d7ca93cad1%7C72f988bf86f141af91ab2d7cd011db47%7C1%7C0%7C637200609006731286&amp;sdata=uw4H3FG2j4wAblbVyaG7mtPl729M7Az2mVxZjOCQgPY%3D&amp;reserved=0" TargetMode="External"/><Relationship Id="rId2" Type="http://schemas.openxmlformats.org/officeDocument/2006/relationships/notesSlide" Target="../notesSlides/notesSlide20.xml"/><Relationship Id="rId1" Type="http://schemas.openxmlformats.org/officeDocument/2006/relationships/slideLayout" Target="../slideLayouts/slideLayout30.xml"/><Relationship Id="rId6" Type="http://schemas.openxmlformats.org/officeDocument/2006/relationships/hyperlink" Target="http://www.liquidware.com/" TargetMode="External"/><Relationship Id="rId5" Type="http://schemas.openxmlformats.org/officeDocument/2006/relationships/hyperlink" Target="https://nam06.safelinks.protection.outlook.com/?url=https%3A%2F%2Fgetnerdio.com%2F&amp;data=02%7C01%7Cv-braha%40microsoft.com%7Ca792240d23a04e671d9a08d7c5e18f3a%7C72f988bf86f141af91ab2d7cd011db47%7C1%7C0%7C637195445592303544&amp;sdata=aTumNvY5Xz3iv4DTXaihUhn7F3P1xbMQGw8CVkNNTHg%3D&amp;reserved=0" TargetMode="External"/><Relationship Id="rId4" Type="http://schemas.openxmlformats.org/officeDocument/2006/relationships/hyperlink" Target="https://nam06.safelinks.protection.outlook.com/?url=https%3A%2F%2Fwww.lakesidesoftware.com%2F&amp;data=02%7C01%7Cv-braha%40microsoft.com%7Ca792240d23a04e671d9a08d7c5e18f3a%7C72f988bf86f141af91ab2d7cd011db47%7C1%7C0%7C637195445592283558&amp;sdata=Uc5lMAcdlbjTTBggpuKArNc5a%2FfItnHfR14x%2BCFoM1c%3D&amp;reserved=0"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www.microsoft.com/microsoft-365/partners/resources/teams-offers-and-trials-comparison" TargetMode="External"/><Relationship Id="rId3" Type="http://schemas.openxmlformats.org/officeDocument/2006/relationships/hyperlink" Target="https://www.microsoft.com/microsoft-365/partners/resources/partner-faq-csp-e1-trial" TargetMode="External"/><Relationship Id="rId7" Type="http://schemas.openxmlformats.org/officeDocument/2006/relationships/hyperlink" Target="https://docs.microsoft.com/en-us/microsoftteams/teams-exploratory" TargetMode="External"/><Relationship Id="rId2" Type="http://schemas.openxmlformats.org/officeDocument/2006/relationships/notesSlide" Target="../notesSlides/notesSlide21.xml"/><Relationship Id="rId1" Type="http://schemas.openxmlformats.org/officeDocument/2006/relationships/slideLayout" Target="../slideLayouts/slideLayout30.xml"/><Relationship Id="rId6" Type="http://schemas.openxmlformats.org/officeDocument/2006/relationships/hyperlink" Target="https://products.office.com/en-us/microsoft-teams/free" TargetMode="External"/><Relationship Id="rId5" Type="http://schemas.openxmlformats.org/officeDocument/2006/relationships/hyperlink" Target="https://partner.microsoft.com/dashboard/support/servicerequests/create?stage=2&amp;topicid=aa679372-d996-73df-e244-cb28bbbf28e8" TargetMode="External"/><Relationship Id="rId4" Type="http://schemas.openxmlformats.org/officeDocument/2006/relationships/hyperlink" Target="https://docs.microsoft.com/en-us/MicrosoftTeams/e1-trial-license" TargetMode="External"/><Relationship Id="rId9" Type="http://schemas.openxmlformats.org/officeDocument/2006/relationships/hyperlink" Target="https://aka.ms/partnerremotework"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31.xml"/><Relationship Id="rId4" Type="http://schemas.openxmlformats.org/officeDocument/2006/relationships/hyperlink" Target="https://github.com/jrillo/MSFTWVDPartner"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9.xml.rels><?xml version="1.0" encoding="UTF-8" standalone="yes"?>
<Relationships xmlns="http://schemas.openxmlformats.org/package/2006/relationships"><Relationship Id="rId3" Type="http://schemas.microsoft.com/office/2018/10/relationships/comments" Target="../comments/modernComment_1FE_3C2776DC.xml"/><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hyperlink" Target="https://www.microsoft.com/en-us/microsoft-365/blog/2020/03/02/working-remotely-during-challenging-times/" TargetMode="External"/><Relationship Id="rId2" Type="http://schemas.openxmlformats.org/officeDocument/2006/relationships/notesSlide" Target="../notesSlides/notesSlide2.xml"/><Relationship Id="rId1" Type="http://schemas.openxmlformats.org/officeDocument/2006/relationships/slideLayout" Target="../slideLayouts/slideLayout30.xml"/><Relationship Id="rId4" Type="http://schemas.openxmlformats.org/officeDocument/2006/relationships/image" Target="../media/image7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xml"/><Relationship Id="rId1" Type="http://schemas.openxmlformats.org/officeDocument/2006/relationships/slideLayout" Target="../slideLayouts/slideLayout59.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6.xml.rels><?xml version="1.0" encoding="UTF-8" standalone="yes"?>
<Relationships xmlns="http://schemas.openxmlformats.org/package/2006/relationships"><Relationship Id="rId3" Type="http://schemas.openxmlformats.org/officeDocument/2006/relationships/tags" Target="../tags/tag10.xml"/><Relationship Id="rId7" Type="http://schemas.openxmlformats.org/officeDocument/2006/relationships/image" Target="../media/image79.emf"/><Relationship Id="rId2" Type="http://schemas.openxmlformats.org/officeDocument/2006/relationships/tags" Target="../tags/tag9.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notesSlide" Target="../notesSlides/notesSlide5.xml"/><Relationship Id="rId4"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3" Type="http://schemas.openxmlformats.org/officeDocument/2006/relationships/hyperlink" Target="https://azure.microsoft.com/en-us/pricing/reserved-vm-instances/" TargetMode="External"/><Relationship Id="rId2" Type="http://schemas.openxmlformats.org/officeDocument/2006/relationships/notesSlide" Target="../notesSlides/notesSlide6.xml"/><Relationship Id="rId1" Type="http://schemas.openxmlformats.org/officeDocument/2006/relationships/slideLayout" Target="../slideLayouts/slideLayout58.xml"/><Relationship Id="rId4" Type="http://schemas.openxmlformats.org/officeDocument/2006/relationships/hyperlink" Target="https://azure.microsoft.com/en-us/reservations/"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tags" Target="../tags/tag12.xml"/><Relationship Id="rId7" Type="http://schemas.openxmlformats.org/officeDocument/2006/relationships/image" Target="../media/image79.emf"/><Relationship Id="rId2" Type="http://schemas.openxmlformats.org/officeDocument/2006/relationships/tags" Target="../tags/tag11.xml"/><Relationship Id="rId1" Type="http://schemas.openxmlformats.org/officeDocument/2006/relationships/vmlDrawing" Target="../drawings/vmlDrawing7.vml"/><Relationship Id="rId6" Type="http://schemas.openxmlformats.org/officeDocument/2006/relationships/oleObject" Target="../embeddings/oleObject6.bin"/><Relationship Id="rId5" Type="http://schemas.openxmlformats.org/officeDocument/2006/relationships/notesSlide" Target="../notesSlides/notesSlide7.xml"/><Relationship Id="rId10" Type="http://schemas.openxmlformats.org/officeDocument/2006/relationships/image" Target="../media/image81.png"/><Relationship Id="rId4" Type="http://schemas.openxmlformats.org/officeDocument/2006/relationships/slideLayout" Target="../slideLayouts/slideLayout126.xml"/><Relationship Id="rId9" Type="http://schemas.openxmlformats.org/officeDocument/2006/relationships/hyperlink" Target="https://github.com/jrillo/MSFTWVDPartner"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22D7F-653A-494F-A715-E08A3E56C5B3}"/>
              </a:ext>
            </a:extLst>
          </p:cNvPr>
          <p:cNvSpPr>
            <a:spLocks noGrp="1"/>
          </p:cNvSpPr>
          <p:nvPr>
            <p:ph type="title"/>
          </p:nvPr>
        </p:nvSpPr>
        <p:spPr>
          <a:xfrm>
            <a:off x="267496" y="1361808"/>
            <a:ext cx="11173216" cy="1705242"/>
          </a:xfrm>
        </p:spPr>
        <p:txBody>
          <a:bodyPr/>
          <a:lstStyle/>
          <a:p>
            <a:r>
              <a:rPr lang="en-US"/>
              <a:t>Azure Partners Tech Talks</a:t>
            </a:r>
          </a:p>
        </p:txBody>
      </p:sp>
      <p:sp>
        <p:nvSpPr>
          <p:cNvPr id="6" name="Text Placeholder 5">
            <a:extLst>
              <a:ext uri="{FF2B5EF4-FFF2-40B4-BE49-F238E27FC236}">
                <a16:creationId xmlns:a16="http://schemas.microsoft.com/office/drawing/2014/main" id="{CB2DEB99-EE36-4674-B7A1-6DE5A0E98B70}"/>
              </a:ext>
            </a:extLst>
          </p:cNvPr>
          <p:cNvSpPr>
            <a:spLocks noGrp="1"/>
          </p:cNvSpPr>
          <p:nvPr>
            <p:ph type="body" idx="7"/>
          </p:nvPr>
        </p:nvSpPr>
        <p:spPr>
          <a:xfrm>
            <a:off x="271865" y="1852479"/>
            <a:ext cx="10817393" cy="723900"/>
          </a:xfrm>
        </p:spPr>
        <p:txBody>
          <a:bodyPr/>
          <a:lstStyle/>
          <a:p>
            <a:r>
              <a:rPr lang="en-US"/>
              <a:t>Business Continuity during challenging times</a:t>
            </a:r>
          </a:p>
        </p:txBody>
      </p:sp>
      <p:sp>
        <p:nvSpPr>
          <p:cNvPr id="7" name="Text Placeholder 6">
            <a:extLst>
              <a:ext uri="{FF2B5EF4-FFF2-40B4-BE49-F238E27FC236}">
                <a16:creationId xmlns:a16="http://schemas.microsoft.com/office/drawing/2014/main" id="{BA553D1E-D171-474C-ADAF-53615532ADF6}"/>
              </a:ext>
            </a:extLst>
          </p:cNvPr>
          <p:cNvSpPr>
            <a:spLocks noGrp="1"/>
          </p:cNvSpPr>
          <p:nvPr>
            <p:ph type="body" sz="quarter" idx="25"/>
          </p:nvPr>
        </p:nvSpPr>
        <p:spPr>
          <a:xfrm>
            <a:off x="1355894" y="5424589"/>
            <a:ext cx="3543300" cy="392510"/>
          </a:xfrm>
        </p:spPr>
        <p:txBody>
          <a:bodyPr/>
          <a:lstStyle/>
          <a:p>
            <a:r>
              <a:rPr lang="en-US"/>
              <a:t>Manish Dhall</a:t>
            </a:r>
          </a:p>
        </p:txBody>
      </p:sp>
      <p:sp>
        <p:nvSpPr>
          <p:cNvPr id="8" name="Text Placeholder 7">
            <a:extLst>
              <a:ext uri="{FF2B5EF4-FFF2-40B4-BE49-F238E27FC236}">
                <a16:creationId xmlns:a16="http://schemas.microsoft.com/office/drawing/2014/main" id="{EB92901A-2CD4-4C73-AA91-5691EDFBC4AF}"/>
              </a:ext>
            </a:extLst>
          </p:cNvPr>
          <p:cNvSpPr>
            <a:spLocks noGrp="1"/>
          </p:cNvSpPr>
          <p:nvPr>
            <p:ph type="body" sz="quarter" idx="26"/>
          </p:nvPr>
        </p:nvSpPr>
        <p:spPr>
          <a:xfrm>
            <a:off x="1355894" y="5992363"/>
            <a:ext cx="2802748" cy="312251"/>
          </a:xfrm>
        </p:spPr>
        <p:txBody>
          <a:bodyPr/>
          <a:lstStyle/>
          <a:p>
            <a:r>
              <a:rPr lang="en-US" sz="1400"/>
              <a:t>Sr. Partner Technology Strategist (V-CTO)</a:t>
            </a:r>
          </a:p>
        </p:txBody>
      </p:sp>
      <p:sp>
        <p:nvSpPr>
          <p:cNvPr id="11" name="Text Placeholder 10">
            <a:extLst>
              <a:ext uri="{FF2B5EF4-FFF2-40B4-BE49-F238E27FC236}">
                <a16:creationId xmlns:a16="http://schemas.microsoft.com/office/drawing/2014/main" id="{E3BA284D-1674-42AD-BE80-F16D47822E34}"/>
              </a:ext>
            </a:extLst>
          </p:cNvPr>
          <p:cNvSpPr>
            <a:spLocks noGrp="1"/>
          </p:cNvSpPr>
          <p:nvPr>
            <p:ph type="body" sz="quarter" idx="28"/>
          </p:nvPr>
        </p:nvSpPr>
        <p:spPr>
          <a:xfrm>
            <a:off x="5680562" y="5424589"/>
            <a:ext cx="3224491" cy="392510"/>
          </a:xfrm>
        </p:spPr>
        <p:txBody>
          <a:bodyPr/>
          <a:lstStyle/>
          <a:p>
            <a:r>
              <a:rPr lang="en-US"/>
              <a:t>Jeff Mitchell</a:t>
            </a:r>
          </a:p>
        </p:txBody>
      </p:sp>
      <p:sp>
        <p:nvSpPr>
          <p:cNvPr id="14" name="Text Placeholder 13">
            <a:extLst>
              <a:ext uri="{FF2B5EF4-FFF2-40B4-BE49-F238E27FC236}">
                <a16:creationId xmlns:a16="http://schemas.microsoft.com/office/drawing/2014/main" id="{71BF4DBE-2E7C-4E7D-9146-90890B50240D}"/>
              </a:ext>
            </a:extLst>
          </p:cNvPr>
          <p:cNvSpPr>
            <a:spLocks noGrp="1"/>
          </p:cNvSpPr>
          <p:nvPr>
            <p:ph type="body" sz="quarter" idx="29"/>
          </p:nvPr>
        </p:nvSpPr>
        <p:spPr>
          <a:xfrm>
            <a:off x="5680562" y="6011893"/>
            <a:ext cx="1950868" cy="318060"/>
          </a:xfrm>
        </p:spPr>
        <p:txBody>
          <a:bodyPr/>
          <a:lstStyle/>
          <a:p>
            <a:r>
              <a:rPr lang="en-US" sz="1400"/>
              <a:t>Sr. Cloud Solution Architect</a:t>
            </a:r>
          </a:p>
        </p:txBody>
      </p:sp>
      <p:pic>
        <p:nvPicPr>
          <p:cNvPr id="3" name="Picture Placeholder 2" descr="A person wearing a suit and tie smiling at the camera&#10;&#10;Description automatically generated">
            <a:extLst>
              <a:ext uri="{FF2B5EF4-FFF2-40B4-BE49-F238E27FC236}">
                <a16:creationId xmlns:a16="http://schemas.microsoft.com/office/drawing/2014/main" id="{F17B3D4E-67A9-498D-B6A3-BD406F872EAE}"/>
              </a:ext>
            </a:extLst>
          </p:cNvPr>
          <p:cNvPicPr>
            <a:picLocks noGrp="1" noChangeAspect="1"/>
          </p:cNvPicPr>
          <p:nvPr>
            <p:ph type="pic" sz="quarter" idx="31"/>
          </p:nvPr>
        </p:nvPicPr>
        <p:blipFill>
          <a:blip r:embed="rId3" cstate="print">
            <a:extLst>
              <a:ext uri="{28A0092B-C50C-407E-A947-70E740481C1C}">
                <a14:useLocalDpi xmlns:a14="http://schemas.microsoft.com/office/drawing/2010/main" val="0"/>
              </a:ext>
            </a:extLst>
          </a:blip>
          <a:srcRect/>
          <a:stretch>
            <a:fillRect/>
          </a:stretch>
        </p:blipFill>
        <p:spPr>
          <a:xfrm>
            <a:off x="486063" y="5499822"/>
            <a:ext cx="723900" cy="723900"/>
          </a:xfrm>
        </p:spPr>
      </p:pic>
      <p:pic>
        <p:nvPicPr>
          <p:cNvPr id="5" name="Picture Placeholder 4" descr="A picture containing person, man, looking, laying&#10;&#10;Description automatically generated">
            <a:extLst>
              <a:ext uri="{FF2B5EF4-FFF2-40B4-BE49-F238E27FC236}">
                <a16:creationId xmlns:a16="http://schemas.microsoft.com/office/drawing/2014/main" id="{D3CED946-CF9E-4476-A1D3-4F53EA6962FA}"/>
              </a:ext>
            </a:extLst>
          </p:cNvPr>
          <p:cNvPicPr>
            <a:picLocks noGrp="1" noChangeAspect="1"/>
          </p:cNvPicPr>
          <p:nvPr>
            <p:ph type="pic" sz="quarter" idx="32"/>
          </p:nvPr>
        </p:nvPicPr>
        <p:blipFill>
          <a:blip r:embed="rId4" cstate="print">
            <a:extLst>
              <a:ext uri="{28A0092B-C50C-407E-A947-70E740481C1C}">
                <a14:useLocalDpi xmlns:a14="http://schemas.microsoft.com/office/drawing/2010/main" val="0"/>
              </a:ext>
            </a:extLst>
          </a:blip>
          <a:srcRect l="16667" r="16667"/>
          <a:stretch>
            <a:fillRect/>
          </a:stretch>
        </p:blipFill>
        <p:spPr>
          <a:xfrm rot="16200000">
            <a:off x="8962521" y="5499822"/>
            <a:ext cx="723900" cy="723900"/>
          </a:xfrm>
        </p:spPr>
      </p:pic>
      <p:sp>
        <p:nvSpPr>
          <p:cNvPr id="15" name="Text Placeholder 10">
            <a:extLst>
              <a:ext uri="{FF2B5EF4-FFF2-40B4-BE49-F238E27FC236}">
                <a16:creationId xmlns:a16="http://schemas.microsoft.com/office/drawing/2014/main" id="{E3E07001-1876-4709-A620-A050F3619338}"/>
              </a:ext>
            </a:extLst>
          </p:cNvPr>
          <p:cNvSpPr txBox="1">
            <a:spLocks/>
          </p:cNvSpPr>
          <p:nvPr/>
        </p:nvSpPr>
        <p:spPr>
          <a:xfrm>
            <a:off x="9866044" y="5424589"/>
            <a:ext cx="3224491" cy="392510"/>
          </a:xfrm>
          <a:prstGeom prst="rect">
            <a:avLst/>
          </a:prstGeom>
        </p:spPr>
        <p:txBody>
          <a:bodyPr vert="horz" lIns="0" tIns="0" rIns="91440" bIns="0" rtlCol="0" anchor="b" anchorCtr="0">
            <a:no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a:t>Matt Soseman</a:t>
            </a:r>
          </a:p>
        </p:txBody>
      </p:sp>
      <p:sp>
        <p:nvSpPr>
          <p:cNvPr id="18" name="Text Placeholder 13">
            <a:extLst>
              <a:ext uri="{FF2B5EF4-FFF2-40B4-BE49-F238E27FC236}">
                <a16:creationId xmlns:a16="http://schemas.microsoft.com/office/drawing/2014/main" id="{C7030E1A-6338-40F6-BF5D-4963367A66B7}"/>
              </a:ext>
            </a:extLst>
          </p:cNvPr>
          <p:cNvSpPr txBox="1">
            <a:spLocks/>
          </p:cNvSpPr>
          <p:nvPr/>
        </p:nvSpPr>
        <p:spPr>
          <a:xfrm>
            <a:off x="9866044" y="5986554"/>
            <a:ext cx="2378689" cy="318060"/>
          </a:xfrm>
          <a:prstGeom prst="rect">
            <a:avLst/>
          </a:prstGeom>
        </p:spPr>
        <p:txBody>
          <a:bodyPr vert="horz" lIns="0" tIns="0" rIns="0" bIns="0" rtlCol="0" anchor="b" anchorCtr="0">
            <a:no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1800" b="0" i="0" kern="1200">
                <a:solidFill>
                  <a:schemeClr val="tx1"/>
                </a:solidFill>
                <a:effectLst/>
                <a:latin typeface="Segoe UI" charset="0"/>
                <a:ea typeface="Segoe UI" charset="0"/>
                <a:cs typeface="Segoe UI"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400"/>
              <a:t>Sr. Modern Workplace Architect</a:t>
            </a:r>
          </a:p>
        </p:txBody>
      </p:sp>
      <p:pic>
        <p:nvPicPr>
          <p:cNvPr id="12" name="Picture Placeholder 4">
            <a:extLst>
              <a:ext uri="{FF2B5EF4-FFF2-40B4-BE49-F238E27FC236}">
                <a16:creationId xmlns:a16="http://schemas.microsoft.com/office/drawing/2014/main" id="{89983514-8927-4187-BFBC-AA55BB1EE54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944705" y="5453596"/>
            <a:ext cx="580041" cy="870176"/>
          </a:xfrm>
          <a:prstGeom prst="ellipse">
            <a:avLst/>
          </a:prstGeom>
        </p:spPr>
      </p:pic>
      <p:sp>
        <p:nvSpPr>
          <p:cNvPr id="16" name="TextBox 15">
            <a:extLst>
              <a:ext uri="{FF2B5EF4-FFF2-40B4-BE49-F238E27FC236}">
                <a16:creationId xmlns:a16="http://schemas.microsoft.com/office/drawing/2014/main" id="{EDE4D9CE-D1CB-4CC4-9D10-E72F4B2D74DC}"/>
              </a:ext>
            </a:extLst>
          </p:cNvPr>
          <p:cNvSpPr txBox="1"/>
          <p:nvPr/>
        </p:nvSpPr>
        <p:spPr>
          <a:xfrm>
            <a:off x="168973" y="2656098"/>
            <a:ext cx="8332769" cy="369332"/>
          </a:xfrm>
          <a:prstGeom prst="rect">
            <a:avLst/>
          </a:prstGeom>
          <a:noFill/>
        </p:spPr>
        <p:txBody>
          <a:bodyPr wrap="square">
            <a:spAutoFit/>
          </a:bodyPr>
          <a:lstStyle/>
          <a:p>
            <a:r>
              <a:rPr lang="en-US"/>
              <a:t>How Windows Virtual Desktop &amp; Microsoft 365 enable remote work scenarios</a:t>
            </a:r>
          </a:p>
        </p:txBody>
      </p:sp>
    </p:spTree>
    <p:extLst>
      <p:ext uri="{BB962C8B-B14F-4D97-AF65-F5344CB8AC3E}">
        <p14:creationId xmlns:p14="http://schemas.microsoft.com/office/powerpoint/2010/main" val="17647974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erson sitting on a table&#10;&#10;Description automatically generated">
            <a:extLst>
              <a:ext uri="{FF2B5EF4-FFF2-40B4-BE49-F238E27FC236}">
                <a16:creationId xmlns:a16="http://schemas.microsoft.com/office/drawing/2014/main" id="{76B107DC-B6CB-4F01-BB33-1C4C9666606F}"/>
              </a:ext>
            </a:extLst>
          </p:cNvPr>
          <p:cNvPicPr>
            <a:picLocks noChangeAspect="1"/>
          </p:cNvPicPr>
          <p:nvPr/>
        </p:nvPicPr>
        <p:blipFill rotWithShape="1">
          <a:blip r:embed="rId2"/>
          <a:srcRect b="1618"/>
          <a:stretch/>
        </p:blipFill>
        <p:spPr>
          <a:xfrm>
            <a:off x="20" y="10"/>
            <a:ext cx="4635571" cy="6857990"/>
          </a:xfrm>
          <a:prstGeom prst="rect">
            <a:avLst/>
          </a:prstGeom>
          <a:effectLst/>
        </p:spPr>
      </p:pic>
      <p:sp>
        <p:nvSpPr>
          <p:cNvPr id="28" name="Rectangle 10">
            <a:extLst>
              <a:ext uri="{FF2B5EF4-FFF2-40B4-BE49-F238E27FC236}">
                <a16:creationId xmlns:a16="http://schemas.microsoft.com/office/drawing/2014/main" id="{624D8376-6E48-4B62-8469-E3BC5ED6A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1" y="0"/>
            <a:ext cx="7556409"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1324C8C6-986F-44C4-AC97-BD93D67118E8}"/>
              </a:ext>
            </a:extLst>
          </p:cNvPr>
          <p:cNvSpPr txBox="1">
            <a:spLocks/>
          </p:cNvSpPr>
          <p:nvPr/>
        </p:nvSpPr>
        <p:spPr>
          <a:xfrm>
            <a:off x="4976276" y="1975701"/>
            <a:ext cx="6279166" cy="1793104"/>
          </a:xfrm>
          <a:prstGeom prst="rect">
            <a:avLst/>
          </a:prstGeom>
          <a:noFill/>
        </p:spPr>
        <p:txBody>
          <a:bodyPr vert="horz" wrap="square" lIns="0" tIns="0" rIns="0" bIns="182880" rtlCol="0" anchor="b" anchorCtr="0">
            <a:noAutofit/>
          </a:bodyPr>
          <a:lstStyle>
            <a:lvl1pPr algn="l" defTabSz="914367" rtl="0" eaLnBrk="1" latinLnBrk="0" hangingPunct="1">
              <a:lnSpc>
                <a:spcPct val="90000"/>
              </a:lnSpc>
              <a:spcBef>
                <a:spcPct val="0"/>
              </a:spcBef>
              <a:buNone/>
              <a:defRPr lang="en-US" sz="5300" b="0" strike="noStrike" kern="1200" cap="none" spc="-147" baseline="0">
                <a:ln w="3175">
                  <a:noFill/>
                </a:ln>
                <a:solidFill>
                  <a:schemeClr val="bg2"/>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lang="en-US">
                <a:solidFill>
                  <a:srgbClr val="FFFFFF"/>
                </a:solidFill>
                <a:latin typeface="Segoe UI Semibold"/>
              </a:rPr>
              <a:t>Enable</a:t>
            </a:r>
          </a:p>
          <a:p>
            <a:pPr marL="0" marR="0" lvl="0" indent="0" algn="l" defTabSz="914367" rtl="0" eaLnBrk="1" fontAlgn="auto" latinLnBrk="0" hangingPunct="1">
              <a:lnSpc>
                <a:spcPct val="90000"/>
              </a:lnSpc>
              <a:spcBef>
                <a:spcPct val="0"/>
              </a:spcBef>
              <a:spcAft>
                <a:spcPts val="0"/>
              </a:spcAft>
              <a:buClrTx/>
              <a:buSzTx/>
              <a:buFontTx/>
              <a:buNone/>
              <a:tabLst/>
              <a:defRPr/>
            </a:pPr>
            <a:r>
              <a:rPr lang="en-US">
                <a:solidFill>
                  <a:srgbClr val="FFFFFF"/>
                </a:solidFill>
                <a:latin typeface="Segoe UI Semibold"/>
              </a:rPr>
              <a:t>Desktop as a Service</a:t>
            </a:r>
            <a:endParaRPr kumimoji="0" lang="en-US" sz="5300" b="0" i="0" u="none" strike="noStrike" kern="1200" cap="none" spc="-147" normalizeH="0" baseline="0" noProof="0">
              <a:ln w="3175">
                <a:noFill/>
              </a:ln>
              <a:solidFill>
                <a:srgbClr val="FFFFFF"/>
              </a:solidFill>
              <a:effectLst/>
              <a:uLnTx/>
              <a:uFillTx/>
              <a:latin typeface="Segoe UI Semibold"/>
              <a:ea typeface="+mn-ea"/>
              <a:cs typeface="Segoe UI" pitchFamily="34" charset="0"/>
            </a:endParaRPr>
          </a:p>
        </p:txBody>
      </p:sp>
      <p:sp>
        <p:nvSpPr>
          <p:cNvPr id="18" name="Text Placeholder 7">
            <a:extLst>
              <a:ext uri="{FF2B5EF4-FFF2-40B4-BE49-F238E27FC236}">
                <a16:creationId xmlns:a16="http://schemas.microsoft.com/office/drawing/2014/main" id="{604D7F15-09CF-49B2-A748-25AC7FF1E173}"/>
              </a:ext>
            </a:extLst>
          </p:cNvPr>
          <p:cNvSpPr txBox="1">
            <a:spLocks/>
          </p:cNvSpPr>
          <p:nvPr/>
        </p:nvSpPr>
        <p:spPr>
          <a:xfrm>
            <a:off x="5035749" y="3600143"/>
            <a:ext cx="9401560" cy="945435"/>
          </a:xfrm>
          <a:prstGeom prst="rect">
            <a:avLst/>
          </a:prstGeom>
          <a:noFill/>
        </p:spPr>
        <p:txBody>
          <a:bodyPr vert="horz" wrap="square" lIns="0" tIns="0" rIns="0" bIns="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bg2"/>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Microsoft Azure + Windows Virtual Desktop</a:t>
            </a: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p>
        </p:txBody>
      </p:sp>
      <p:sp>
        <p:nvSpPr>
          <p:cNvPr id="9" name="Text Placeholder 10">
            <a:extLst>
              <a:ext uri="{FF2B5EF4-FFF2-40B4-BE49-F238E27FC236}">
                <a16:creationId xmlns:a16="http://schemas.microsoft.com/office/drawing/2014/main" id="{EA26F73C-59BC-42CA-BA34-81D960F989BF}"/>
              </a:ext>
            </a:extLst>
          </p:cNvPr>
          <p:cNvSpPr txBox="1">
            <a:spLocks/>
          </p:cNvSpPr>
          <p:nvPr/>
        </p:nvSpPr>
        <p:spPr>
          <a:xfrm>
            <a:off x="5771606" y="3908460"/>
            <a:ext cx="3224491" cy="3925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132">
              <a:lnSpc>
                <a:spcPct val="110000"/>
              </a:lnSpc>
              <a:spcBef>
                <a:spcPts val="1200"/>
              </a:spcBef>
              <a:spcAft>
                <a:spcPts val="600"/>
              </a:spcAft>
              <a:buClr>
                <a:srgbClr val="FFFFFF"/>
              </a:buClr>
              <a:buSzPct val="120000"/>
              <a:buNone/>
              <a:defRPr/>
            </a:pPr>
            <a:r>
              <a:rPr lang="en-US" sz="2000" b="1">
                <a:solidFill>
                  <a:srgbClr val="FFFFFF"/>
                </a:solidFill>
                <a:latin typeface="Segoe UI Semibold" charset="0"/>
                <a:cs typeface="Segoe UI Semibold" charset="0"/>
              </a:rPr>
              <a:t>Jeff Mitchell</a:t>
            </a:r>
          </a:p>
        </p:txBody>
      </p:sp>
      <p:sp>
        <p:nvSpPr>
          <p:cNvPr id="10" name="Text Placeholder 13">
            <a:extLst>
              <a:ext uri="{FF2B5EF4-FFF2-40B4-BE49-F238E27FC236}">
                <a16:creationId xmlns:a16="http://schemas.microsoft.com/office/drawing/2014/main" id="{AAFA24F8-AE03-4EE0-8979-8ECF3F7F8BA9}"/>
              </a:ext>
            </a:extLst>
          </p:cNvPr>
          <p:cNvSpPr txBox="1">
            <a:spLocks/>
          </p:cNvSpPr>
          <p:nvPr/>
        </p:nvSpPr>
        <p:spPr>
          <a:xfrm>
            <a:off x="5771606" y="4237261"/>
            <a:ext cx="1950868" cy="3180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132">
              <a:lnSpc>
                <a:spcPct val="110000"/>
              </a:lnSpc>
              <a:spcBef>
                <a:spcPts val="1200"/>
              </a:spcBef>
              <a:spcAft>
                <a:spcPts val="600"/>
              </a:spcAft>
              <a:buClr>
                <a:srgbClr val="FFFFFF"/>
              </a:buClr>
              <a:buSzPct val="120000"/>
              <a:buNone/>
              <a:defRPr/>
            </a:pPr>
            <a:r>
              <a:rPr lang="en-US" sz="1400">
                <a:solidFill>
                  <a:srgbClr val="FFFFFF"/>
                </a:solidFill>
                <a:latin typeface="Segoe UI" charset="0"/>
                <a:cs typeface="Segoe UI" charset="0"/>
              </a:rPr>
              <a:t>Sr. Cloud Solution Architect</a:t>
            </a:r>
          </a:p>
        </p:txBody>
      </p:sp>
      <p:pic>
        <p:nvPicPr>
          <p:cNvPr id="11" name="Picture Placeholder 4">
            <a:extLst>
              <a:ext uri="{FF2B5EF4-FFF2-40B4-BE49-F238E27FC236}">
                <a16:creationId xmlns:a16="http://schemas.microsoft.com/office/drawing/2014/main" id="{1BC9104D-90B3-4609-BFE6-1A7E744190E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5035749" y="3937467"/>
            <a:ext cx="580041" cy="870176"/>
          </a:xfrm>
          <a:prstGeom prst="ellipse">
            <a:avLst/>
          </a:prstGeom>
        </p:spPr>
      </p:pic>
    </p:spTree>
    <p:extLst>
      <p:ext uri="{BB962C8B-B14F-4D97-AF65-F5344CB8AC3E}">
        <p14:creationId xmlns:p14="http://schemas.microsoft.com/office/powerpoint/2010/main" val="3014970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CD2B64E-9702-4AE1-AE9D-B97D3B46042B}"/>
              </a:ext>
            </a:extLst>
          </p:cNvPr>
          <p:cNvSpPr>
            <a:spLocks noGrp="1"/>
          </p:cNvSpPr>
          <p:nvPr>
            <p:ph idx="4294967295"/>
          </p:nvPr>
        </p:nvSpPr>
        <p:spPr>
          <a:xfrm>
            <a:off x="457200" y="1866900"/>
            <a:ext cx="11277599" cy="1964871"/>
          </a:xfrm>
        </p:spPr>
        <p:txBody>
          <a:bodyPr/>
          <a:lstStyle/>
          <a:p>
            <a:r>
              <a:rPr lang="en-US" dirty="0"/>
              <a:t>Minimal Viable Product Deployment for Remote Workers</a:t>
            </a:r>
          </a:p>
          <a:p>
            <a:pPr lvl="2"/>
            <a:r>
              <a:rPr lang="en-US" dirty="0"/>
              <a:t>Clear Options for Enabling Remote Work</a:t>
            </a:r>
          </a:p>
          <a:p>
            <a:pPr lvl="2"/>
            <a:r>
              <a:rPr lang="en-US" dirty="0"/>
              <a:t>WVD Learning Plans</a:t>
            </a:r>
          </a:p>
          <a:p>
            <a:pPr lvl="2"/>
            <a:r>
              <a:rPr lang="en-US" dirty="0"/>
              <a:t>SOW</a:t>
            </a:r>
          </a:p>
          <a:p>
            <a:pPr lvl="2"/>
            <a:r>
              <a:rPr lang="en-US" dirty="0"/>
              <a:t>Architecture / Deployment Plan</a:t>
            </a:r>
          </a:p>
          <a:p>
            <a:pPr lvl="2"/>
            <a:r>
              <a:rPr lang="en-US" dirty="0"/>
              <a:t>Pricing </a:t>
            </a:r>
          </a:p>
          <a:p>
            <a:pPr lvl="2"/>
            <a:r>
              <a:rPr lang="en-US" dirty="0"/>
              <a:t>Partner Resources</a:t>
            </a:r>
          </a:p>
        </p:txBody>
      </p:sp>
      <p:sp>
        <p:nvSpPr>
          <p:cNvPr id="6" name="Title 5">
            <a:extLst>
              <a:ext uri="{FF2B5EF4-FFF2-40B4-BE49-F238E27FC236}">
                <a16:creationId xmlns:a16="http://schemas.microsoft.com/office/drawing/2014/main" id="{FC5EEBE9-B59A-4F0F-9B15-8B28290C4919}"/>
              </a:ext>
            </a:extLst>
          </p:cNvPr>
          <p:cNvSpPr>
            <a:spLocks noGrp="1"/>
          </p:cNvSpPr>
          <p:nvPr>
            <p:ph type="title"/>
          </p:nvPr>
        </p:nvSpPr>
        <p:spPr/>
        <p:txBody>
          <a:bodyPr/>
          <a:lstStyle/>
          <a:p>
            <a:r>
              <a:rPr lang="en-US"/>
              <a:t>How will we resolve Challenges together ?</a:t>
            </a:r>
          </a:p>
        </p:txBody>
      </p:sp>
      <p:sp>
        <p:nvSpPr>
          <p:cNvPr id="7" name="Content Placeholder 6">
            <a:extLst>
              <a:ext uri="{FF2B5EF4-FFF2-40B4-BE49-F238E27FC236}">
                <a16:creationId xmlns:a16="http://schemas.microsoft.com/office/drawing/2014/main" id="{95ED1F3B-1BA7-4DE1-9E61-854D9C8B43CC}"/>
              </a:ext>
            </a:extLst>
          </p:cNvPr>
          <p:cNvSpPr>
            <a:spLocks noGrp="1"/>
          </p:cNvSpPr>
          <p:nvPr>
            <p:ph type="subTitle" idx="27"/>
          </p:nvPr>
        </p:nvSpPr>
        <p:spPr>
          <a:xfrm>
            <a:off x="457200" y="1009650"/>
            <a:ext cx="11277600" cy="685800"/>
          </a:xfrm>
        </p:spPr>
        <p:txBody>
          <a:bodyPr/>
          <a:lstStyle/>
          <a:p>
            <a:r>
              <a:rPr lang="en-US"/>
              <a:t>Microsoft &amp; Partner teaming-up to support Customers </a:t>
            </a:r>
          </a:p>
        </p:txBody>
      </p:sp>
      <p:pic>
        <p:nvPicPr>
          <p:cNvPr id="2" name="Picture 1">
            <a:extLst>
              <a:ext uri="{FF2B5EF4-FFF2-40B4-BE49-F238E27FC236}">
                <a16:creationId xmlns:a16="http://schemas.microsoft.com/office/drawing/2014/main" id="{4A8C2404-42E6-4656-BF7A-64EF32C323E6}"/>
              </a:ext>
            </a:extLst>
          </p:cNvPr>
          <p:cNvPicPr>
            <a:picLocks noChangeAspect="1"/>
          </p:cNvPicPr>
          <p:nvPr/>
        </p:nvPicPr>
        <p:blipFill>
          <a:blip r:embed="rId3"/>
          <a:stretch>
            <a:fillRect/>
          </a:stretch>
        </p:blipFill>
        <p:spPr>
          <a:xfrm>
            <a:off x="5077344" y="3179743"/>
            <a:ext cx="6765924" cy="3221057"/>
          </a:xfrm>
          <a:prstGeom prst="rect">
            <a:avLst/>
          </a:prstGeom>
        </p:spPr>
      </p:pic>
      <p:sp>
        <p:nvSpPr>
          <p:cNvPr id="9" name="TextBox 8">
            <a:extLst>
              <a:ext uri="{FF2B5EF4-FFF2-40B4-BE49-F238E27FC236}">
                <a16:creationId xmlns:a16="http://schemas.microsoft.com/office/drawing/2014/main" id="{CB25B6B4-E031-4AAE-80FA-36A7B0241A3E}"/>
              </a:ext>
            </a:extLst>
          </p:cNvPr>
          <p:cNvSpPr txBox="1"/>
          <p:nvPr/>
        </p:nvSpPr>
        <p:spPr>
          <a:xfrm>
            <a:off x="215382" y="5400159"/>
            <a:ext cx="6765924" cy="369332"/>
          </a:xfrm>
          <a:prstGeom prst="rect">
            <a:avLst/>
          </a:prstGeom>
          <a:noFill/>
        </p:spPr>
        <p:txBody>
          <a:bodyPr wrap="square">
            <a:spAutoFit/>
          </a:bodyPr>
          <a:lstStyle/>
          <a:p>
            <a:r>
              <a:rPr lang="en-US" dirty="0">
                <a:hlinkClick r:id="rId4"/>
              </a:rPr>
              <a:t>https://github.com/jrillo/MSFTWVDPartner</a:t>
            </a:r>
            <a:endParaRPr lang="en-US" dirty="0"/>
          </a:p>
        </p:txBody>
      </p:sp>
    </p:spTree>
    <p:extLst>
      <p:ext uri="{BB962C8B-B14F-4D97-AF65-F5344CB8AC3E}">
        <p14:creationId xmlns:p14="http://schemas.microsoft.com/office/powerpoint/2010/main" val="39502715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erson sitting on a table&#10;&#10;Description automatically generated">
            <a:extLst>
              <a:ext uri="{FF2B5EF4-FFF2-40B4-BE49-F238E27FC236}">
                <a16:creationId xmlns:a16="http://schemas.microsoft.com/office/drawing/2014/main" id="{76B107DC-B6CB-4F01-BB33-1C4C9666606F}"/>
              </a:ext>
            </a:extLst>
          </p:cNvPr>
          <p:cNvPicPr>
            <a:picLocks noChangeAspect="1"/>
          </p:cNvPicPr>
          <p:nvPr/>
        </p:nvPicPr>
        <p:blipFill rotWithShape="1">
          <a:blip r:embed="rId2"/>
          <a:srcRect b="1618"/>
          <a:stretch/>
        </p:blipFill>
        <p:spPr>
          <a:xfrm>
            <a:off x="20" y="10"/>
            <a:ext cx="4635571" cy="6857990"/>
          </a:xfrm>
          <a:prstGeom prst="rect">
            <a:avLst/>
          </a:prstGeom>
          <a:effectLst/>
        </p:spPr>
      </p:pic>
      <p:sp>
        <p:nvSpPr>
          <p:cNvPr id="28" name="Rectangle 10">
            <a:extLst>
              <a:ext uri="{FF2B5EF4-FFF2-40B4-BE49-F238E27FC236}">
                <a16:creationId xmlns:a16="http://schemas.microsoft.com/office/drawing/2014/main" id="{624D8376-6E48-4B62-8469-E3BC5ED6A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1" y="0"/>
            <a:ext cx="7556409"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1324C8C6-986F-44C4-AC97-BD93D67118E8}"/>
              </a:ext>
            </a:extLst>
          </p:cNvPr>
          <p:cNvSpPr txBox="1">
            <a:spLocks/>
          </p:cNvSpPr>
          <p:nvPr/>
        </p:nvSpPr>
        <p:spPr>
          <a:xfrm>
            <a:off x="4976276" y="1975701"/>
            <a:ext cx="6279166" cy="1793104"/>
          </a:xfrm>
          <a:prstGeom prst="rect">
            <a:avLst/>
          </a:prstGeom>
          <a:noFill/>
        </p:spPr>
        <p:txBody>
          <a:bodyPr vert="horz" wrap="square" lIns="0" tIns="0" rIns="0" bIns="182880" rtlCol="0" anchor="b" anchorCtr="0">
            <a:noAutofit/>
          </a:bodyPr>
          <a:lstStyle>
            <a:lvl1pPr algn="l" defTabSz="914367" rtl="0" eaLnBrk="1" latinLnBrk="0" hangingPunct="1">
              <a:lnSpc>
                <a:spcPct val="90000"/>
              </a:lnSpc>
              <a:spcBef>
                <a:spcPct val="0"/>
              </a:spcBef>
              <a:buNone/>
              <a:defRPr lang="en-US" sz="5300" b="0" strike="noStrike" kern="1200" cap="none" spc="-147" baseline="0">
                <a:ln w="3175">
                  <a:noFill/>
                </a:ln>
                <a:solidFill>
                  <a:schemeClr val="bg2"/>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lang="en-US" dirty="0">
                <a:solidFill>
                  <a:srgbClr val="FFFFFF"/>
                </a:solidFill>
                <a:latin typeface="Segoe UI Semibold"/>
              </a:rPr>
              <a:t>Demo</a:t>
            </a:r>
          </a:p>
          <a:p>
            <a:pPr marL="0" marR="0" lvl="0" indent="0" algn="l" defTabSz="914367" rtl="0" eaLnBrk="1" fontAlgn="auto" latinLnBrk="0" hangingPunct="1">
              <a:lnSpc>
                <a:spcPct val="90000"/>
              </a:lnSpc>
              <a:spcBef>
                <a:spcPct val="0"/>
              </a:spcBef>
              <a:spcAft>
                <a:spcPts val="0"/>
              </a:spcAft>
              <a:buClrTx/>
              <a:buSzTx/>
              <a:buFontTx/>
              <a:buNone/>
              <a:tabLst/>
              <a:defRPr/>
            </a:pPr>
            <a:r>
              <a:rPr lang="en-US" dirty="0" err="1">
                <a:solidFill>
                  <a:srgbClr val="FFFFFF"/>
                </a:solidFill>
                <a:latin typeface="Segoe UI Semibold"/>
              </a:rPr>
              <a:t>Github</a:t>
            </a:r>
            <a:r>
              <a:rPr lang="en-US" dirty="0">
                <a:solidFill>
                  <a:srgbClr val="FFFFFF"/>
                </a:solidFill>
                <a:latin typeface="Segoe UI Semibold"/>
              </a:rPr>
              <a:t> Review</a:t>
            </a:r>
            <a:endParaRPr kumimoji="0" lang="en-US" sz="5300" b="0" i="0" u="none" strike="noStrike" kern="1200" cap="none" spc="-147" normalizeH="0" baseline="0" noProof="0" dirty="0">
              <a:ln w="3175">
                <a:noFill/>
              </a:ln>
              <a:solidFill>
                <a:srgbClr val="FFFF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457604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A4AC3-1DA4-4D9F-92AF-B396BCC5B55F}"/>
              </a:ext>
            </a:extLst>
          </p:cNvPr>
          <p:cNvSpPr>
            <a:spLocks noGrp="1"/>
          </p:cNvSpPr>
          <p:nvPr>
            <p:ph type="title"/>
          </p:nvPr>
        </p:nvSpPr>
        <p:spPr>
          <a:xfrm>
            <a:off x="341380" y="38536"/>
            <a:ext cx="11018520" cy="430887"/>
          </a:xfrm>
        </p:spPr>
        <p:txBody>
          <a:bodyPr/>
          <a:lstStyle/>
          <a:p>
            <a:r>
              <a:rPr lang="en-US"/>
              <a:t>Partner Options for Enabling a Remote Workforce</a:t>
            </a:r>
          </a:p>
        </p:txBody>
      </p:sp>
      <p:graphicFrame>
        <p:nvGraphicFramePr>
          <p:cNvPr id="6" name="Table 5">
            <a:extLst>
              <a:ext uri="{FF2B5EF4-FFF2-40B4-BE49-F238E27FC236}">
                <a16:creationId xmlns:a16="http://schemas.microsoft.com/office/drawing/2014/main" id="{C78EC406-D2D2-4222-87EF-0C5FC220F3D5}"/>
              </a:ext>
            </a:extLst>
          </p:cNvPr>
          <p:cNvGraphicFramePr>
            <a:graphicFrameLocks noGrp="1"/>
          </p:cNvGraphicFramePr>
          <p:nvPr/>
        </p:nvGraphicFramePr>
        <p:xfrm>
          <a:off x="341380" y="469423"/>
          <a:ext cx="11743166" cy="6184489"/>
        </p:xfrm>
        <a:graphic>
          <a:graphicData uri="http://schemas.openxmlformats.org/drawingml/2006/table">
            <a:tbl>
              <a:tblPr firstRow="1" bandRow="1">
                <a:tableStyleId>{5C22544A-7EE6-4342-B048-85BDC9FD1C3A}</a:tableStyleId>
              </a:tblPr>
              <a:tblGrid>
                <a:gridCol w="7619611">
                  <a:extLst>
                    <a:ext uri="{9D8B030D-6E8A-4147-A177-3AD203B41FA5}">
                      <a16:colId xmlns:a16="http://schemas.microsoft.com/office/drawing/2014/main" val="870424471"/>
                    </a:ext>
                  </a:extLst>
                </a:gridCol>
                <a:gridCol w="1434280">
                  <a:extLst>
                    <a:ext uri="{9D8B030D-6E8A-4147-A177-3AD203B41FA5}">
                      <a16:colId xmlns:a16="http://schemas.microsoft.com/office/drawing/2014/main" val="3416420252"/>
                    </a:ext>
                  </a:extLst>
                </a:gridCol>
                <a:gridCol w="1254995">
                  <a:extLst>
                    <a:ext uri="{9D8B030D-6E8A-4147-A177-3AD203B41FA5}">
                      <a16:colId xmlns:a16="http://schemas.microsoft.com/office/drawing/2014/main" val="1203907247"/>
                    </a:ext>
                  </a:extLst>
                </a:gridCol>
                <a:gridCol w="1434280">
                  <a:extLst>
                    <a:ext uri="{9D8B030D-6E8A-4147-A177-3AD203B41FA5}">
                      <a16:colId xmlns:a16="http://schemas.microsoft.com/office/drawing/2014/main" val="20550520"/>
                    </a:ext>
                  </a:extLst>
                </a:gridCol>
              </a:tblGrid>
              <a:tr h="307268">
                <a:tc>
                  <a:txBody>
                    <a:bodyPr/>
                    <a:lstStyle/>
                    <a:p>
                      <a:pPr marL="0" marR="0" algn="ctr">
                        <a:lnSpc>
                          <a:spcPct val="107000"/>
                        </a:lnSpc>
                        <a:spcBef>
                          <a:spcPts val="0"/>
                        </a:spcBef>
                        <a:spcAft>
                          <a:spcPts val="0"/>
                        </a:spcAft>
                      </a:pPr>
                      <a:r>
                        <a:rPr lang="en-US" sz="1600">
                          <a:effectLst/>
                        </a:rPr>
                        <a:t>Scenario</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22784" marR="22784" marT="0" marB="0" anchor="ctr">
                    <a:solidFill>
                      <a:srgbClr val="002060"/>
                    </a:solidFill>
                  </a:tcPr>
                </a:tc>
                <a:tc>
                  <a:txBody>
                    <a:bodyPr/>
                    <a:lstStyle/>
                    <a:p>
                      <a:pPr marL="0" marR="0" algn="ctr">
                        <a:lnSpc>
                          <a:spcPct val="107000"/>
                        </a:lnSpc>
                        <a:spcBef>
                          <a:spcPts val="0"/>
                        </a:spcBef>
                        <a:spcAft>
                          <a:spcPts val="0"/>
                        </a:spcAft>
                      </a:pPr>
                      <a:r>
                        <a:rPr lang="en-US" sz="1600">
                          <a:effectLst/>
                        </a:rPr>
                        <a:t>Cost</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22784" marR="22784" marT="0" marB="0" anchor="ctr">
                    <a:solidFill>
                      <a:srgbClr val="002060"/>
                    </a:solidFill>
                  </a:tcPr>
                </a:tc>
                <a:tc>
                  <a:txBody>
                    <a:bodyPr/>
                    <a:lstStyle/>
                    <a:p>
                      <a:pPr marL="0" marR="0" algn="ctr">
                        <a:lnSpc>
                          <a:spcPct val="107000"/>
                        </a:lnSpc>
                        <a:spcBef>
                          <a:spcPts val="0"/>
                        </a:spcBef>
                        <a:spcAft>
                          <a:spcPts val="0"/>
                        </a:spcAft>
                      </a:pPr>
                      <a:r>
                        <a:rPr lang="en-US" sz="1600">
                          <a:effectLst/>
                        </a:rPr>
                        <a:t>Effort</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22784" marR="22784" marT="0" marB="0" anchor="ctr">
                    <a:solidFill>
                      <a:srgbClr val="002060"/>
                    </a:solidFill>
                  </a:tcPr>
                </a:tc>
                <a:tc>
                  <a:txBody>
                    <a:bodyPr/>
                    <a:lstStyle/>
                    <a:p>
                      <a:pPr marL="0" marR="0" algn="ctr">
                        <a:lnSpc>
                          <a:spcPct val="107000"/>
                        </a:lnSpc>
                        <a:spcBef>
                          <a:spcPts val="0"/>
                        </a:spcBef>
                        <a:spcAft>
                          <a:spcPts val="0"/>
                        </a:spcAft>
                      </a:pPr>
                      <a:r>
                        <a:rPr lang="en-US" sz="1600">
                          <a:effectLst/>
                        </a:rPr>
                        <a:t>Timeline</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22784" marR="22784" marT="0" marB="0" anchor="ctr">
                    <a:solidFill>
                      <a:srgbClr val="002060"/>
                    </a:solidFill>
                  </a:tcPr>
                </a:tc>
                <a:extLst>
                  <a:ext uri="{0D108BD9-81ED-4DB2-BD59-A6C34878D82A}">
                    <a16:rowId xmlns:a16="http://schemas.microsoft.com/office/drawing/2014/main" val="1562376366"/>
                  </a:ext>
                </a:extLst>
              </a:tr>
              <a:tr h="307268">
                <a:tc>
                  <a:txBody>
                    <a:bodyPr/>
                    <a:lstStyle/>
                    <a:p>
                      <a:pPr marL="0" marR="0" lvl="0" indent="0">
                        <a:lnSpc>
                          <a:spcPct val="107000"/>
                        </a:lnSpc>
                        <a:spcBef>
                          <a:spcPts val="0"/>
                        </a:spcBef>
                        <a:spcAft>
                          <a:spcPts val="0"/>
                        </a:spcAft>
                        <a:buFont typeface="+mj-lt"/>
                        <a:buNone/>
                      </a:pPr>
                      <a:r>
                        <a:rPr lang="en-US" sz="1600">
                          <a:effectLst/>
                        </a:rPr>
                        <a:t>Do the end users just need access to </a:t>
                      </a:r>
                      <a:r>
                        <a:rPr lang="en-US" sz="1600" u="sng">
                          <a:effectLst/>
                          <a:hlinkClick r:id="rId3"/>
                        </a:rPr>
                        <a:t>Teams</a:t>
                      </a:r>
                      <a:r>
                        <a:rPr lang="en-US" sz="1600">
                          <a:effectLst/>
                        </a:rPr>
                        <a:t> and </a:t>
                      </a:r>
                      <a:r>
                        <a:rPr lang="en-US" sz="1600" u="sng">
                          <a:effectLst/>
                          <a:hlinkClick r:id="rId4"/>
                        </a:rPr>
                        <a:t>Office</a:t>
                      </a:r>
                      <a:r>
                        <a:rPr lang="en-US" sz="1600" u="sng">
                          <a:effectLst/>
                        </a:rPr>
                        <a:t>?</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22784" marR="22784" marT="0" marB="0" anchor="ctr"/>
                </a:tc>
                <a:tc>
                  <a:txBody>
                    <a:bodyPr/>
                    <a:lstStyle/>
                    <a:p>
                      <a:pPr marL="0" marR="0" algn="ctr">
                        <a:lnSpc>
                          <a:spcPct val="107000"/>
                        </a:lnSpc>
                        <a:spcBef>
                          <a:spcPts val="0"/>
                        </a:spcBef>
                        <a:spcAft>
                          <a:spcPts val="0"/>
                        </a:spcAft>
                      </a:pPr>
                      <a:r>
                        <a:rPr lang="en-US" sz="1600">
                          <a:effectLst/>
                        </a:rPr>
                        <a:t>Low</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22784" marR="22784" marT="0" marB="0" anchor="ctr"/>
                </a:tc>
                <a:tc>
                  <a:txBody>
                    <a:bodyPr/>
                    <a:lstStyle/>
                    <a:p>
                      <a:pPr marL="0" marR="0" algn="ctr">
                        <a:lnSpc>
                          <a:spcPct val="107000"/>
                        </a:lnSpc>
                        <a:spcBef>
                          <a:spcPts val="0"/>
                        </a:spcBef>
                        <a:spcAft>
                          <a:spcPts val="0"/>
                        </a:spcAft>
                      </a:pPr>
                      <a:r>
                        <a:rPr lang="en-US" sz="1600">
                          <a:effectLst/>
                        </a:rPr>
                        <a:t>Low</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22784" marR="22784" marT="0" marB="0" anchor="ctr"/>
                </a:tc>
                <a:tc>
                  <a:txBody>
                    <a:bodyPr/>
                    <a:lstStyle/>
                    <a:p>
                      <a:pPr marL="0" marR="0" algn="ctr">
                        <a:lnSpc>
                          <a:spcPct val="107000"/>
                        </a:lnSpc>
                        <a:spcBef>
                          <a:spcPts val="0"/>
                        </a:spcBef>
                        <a:spcAft>
                          <a:spcPts val="0"/>
                        </a:spcAft>
                      </a:pPr>
                      <a:r>
                        <a:rPr lang="en-US" sz="1600">
                          <a:effectLst/>
                        </a:rPr>
                        <a:t>Hours</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22784" marR="22784" marT="0" marB="0" anchor="ctr"/>
                </a:tc>
                <a:extLst>
                  <a:ext uri="{0D108BD9-81ED-4DB2-BD59-A6C34878D82A}">
                    <a16:rowId xmlns:a16="http://schemas.microsoft.com/office/drawing/2014/main" val="3692810093"/>
                  </a:ext>
                </a:extLst>
              </a:tr>
              <a:tr h="740764">
                <a:tc>
                  <a:txBody>
                    <a:bodyPr/>
                    <a:lstStyle/>
                    <a:p>
                      <a:pPr marL="0" marR="0" lvl="0" indent="0">
                        <a:lnSpc>
                          <a:spcPct val="107000"/>
                        </a:lnSpc>
                        <a:spcBef>
                          <a:spcPts val="0"/>
                        </a:spcBef>
                        <a:spcAft>
                          <a:spcPts val="0"/>
                        </a:spcAft>
                        <a:buFont typeface="+mj-lt"/>
                        <a:buNone/>
                      </a:pPr>
                      <a:r>
                        <a:rPr lang="en-US" sz="1600">
                          <a:effectLst/>
                        </a:rPr>
                        <a:t>Do the users have a VPN with a laptop or existing trusted </a:t>
                      </a:r>
                      <a:r>
                        <a:rPr lang="en-US" sz="1600" u="sng">
                          <a:effectLst/>
                        </a:rPr>
                        <a:t>device</a:t>
                      </a:r>
                      <a:r>
                        <a:rPr lang="en-US" sz="1600">
                          <a:effectLst/>
                        </a:rPr>
                        <a:t> ? </a:t>
                      </a:r>
                      <a:r>
                        <a:rPr lang="en-US" sz="1600" u="sng">
                          <a:effectLst/>
                        </a:rPr>
                        <a:t>Or have access to options such as </a:t>
                      </a:r>
                      <a:r>
                        <a:rPr lang="en-US" sz="1600" u="sng">
                          <a:effectLst/>
                          <a:hlinkClick r:id="rId5"/>
                        </a:rPr>
                        <a:t>IGEL</a:t>
                      </a:r>
                      <a:r>
                        <a:rPr lang="en-US" sz="1600">
                          <a:effectLst/>
                        </a:rPr>
                        <a:t> secure operating system on a USB drive or Windows GO?</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22784" marR="22784" marT="0" marB="0" anchor="ctr"/>
                </a:tc>
                <a:tc>
                  <a:txBody>
                    <a:bodyPr/>
                    <a:lstStyle/>
                    <a:p>
                      <a:pPr marL="0" marR="0" algn="ctr">
                        <a:lnSpc>
                          <a:spcPct val="107000"/>
                        </a:lnSpc>
                        <a:spcBef>
                          <a:spcPts val="0"/>
                        </a:spcBef>
                        <a:spcAft>
                          <a:spcPts val="0"/>
                        </a:spcAft>
                      </a:pPr>
                      <a:r>
                        <a:rPr lang="en-US" sz="1600">
                          <a:effectLst/>
                        </a:rPr>
                        <a:t>Low</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22784" marR="22784" marT="0" marB="0" anchor="ctr"/>
                </a:tc>
                <a:tc>
                  <a:txBody>
                    <a:bodyPr/>
                    <a:lstStyle/>
                    <a:p>
                      <a:pPr marL="0" marR="0" algn="ctr">
                        <a:lnSpc>
                          <a:spcPct val="107000"/>
                        </a:lnSpc>
                        <a:spcBef>
                          <a:spcPts val="0"/>
                        </a:spcBef>
                        <a:spcAft>
                          <a:spcPts val="0"/>
                        </a:spcAft>
                      </a:pPr>
                      <a:r>
                        <a:rPr lang="en-US" sz="1600">
                          <a:effectLst/>
                        </a:rPr>
                        <a:t>Low</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22784" marR="22784" marT="0" marB="0" anchor="ctr"/>
                </a:tc>
                <a:tc>
                  <a:txBody>
                    <a:bodyPr/>
                    <a:lstStyle/>
                    <a:p>
                      <a:pPr marL="0" marR="0" algn="ctr">
                        <a:lnSpc>
                          <a:spcPct val="107000"/>
                        </a:lnSpc>
                        <a:spcBef>
                          <a:spcPts val="0"/>
                        </a:spcBef>
                        <a:spcAft>
                          <a:spcPts val="0"/>
                        </a:spcAft>
                      </a:pPr>
                      <a:r>
                        <a:rPr lang="en-US" sz="1600">
                          <a:effectLst/>
                        </a:rPr>
                        <a:t>Low - Medium</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22784" marR="22784" marT="0" marB="0" anchor="ctr"/>
                </a:tc>
                <a:extLst>
                  <a:ext uri="{0D108BD9-81ED-4DB2-BD59-A6C34878D82A}">
                    <a16:rowId xmlns:a16="http://schemas.microsoft.com/office/drawing/2014/main" val="2676577968"/>
                  </a:ext>
                </a:extLst>
              </a:tr>
              <a:tr h="630823">
                <a:tc>
                  <a:txBody>
                    <a:bodyPr/>
                    <a:lstStyle/>
                    <a:p>
                      <a:pPr marL="0" marR="0" lvl="0" indent="0">
                        <a:lnSpc>
                          <a:spcPct val="107000"/>
                        </a:lnSpc>
                        <a:spcBef>
                          <a:spcPts val="0"/>
                        </a:spcBef>
                        <a:spcAft>
                          <a:spcPts val="0"/>
                        </a:spcAft>
                        <a:buFont typeface="+mj-lt"/>
                        <a:buNone/>
                      </a:pPr>
                      <a:r>
                        <a:rPr lang="en-US" sz="1600">
                          <a:effectLst/>
                        </a:rPr>
                        <a:t>Do the users have an existing </a:t>
                      </a:r>
                      <a:r>
                        <a:rPr lang="en-US" sz="1600" u="sng">
                          <a:effectLst/>
                          <a:hlinkClick r:id="rId6"/>
                        </a:rPr>
                        <a:t>Citrix</a:t>
                      </a:r>
                      <a:r>
                        <a:rPr lang="en-US" sz="1600">
                          <a:effectLst/>
                        </a:rPr>
                        <a:t>, </a:t>
                      </a:r>
                      <a:r>
                        <a:rPr lang="en-US" sz="1600" u="sng">
                          <a:effectLst/>
                          <a:hlinkClick r:id="rId7"/>
                        </a:rPr>
                        <a:t>VMware Horizon</a:t>
                      </a:r>
                      <a:r>
                        <a:rPr lang="en-US" sz="1600">
                          <a:effectLst/>
                        </a:rPr>
                        <a:t>, or RDSH Solution in place today with </a:t>
                      </a:r>
                      <a:r>
                        <a:rPr lang="en-US" sz="1600" u="sng">
                          <a:effectLst/>
                        </a:rPr>
                        <a:t>ENOUGH </a:t>
                      </a:r>
                      <a:r>
                        <a:rPr lang="en-US" sz="1600">
                          <a:effectLst/>
                        </a:rPr>
                        <a:t>capacity to handle additional users?</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22784" marR="22784" marT="0" marB="0" anchor="ctr"/>
                </a:tc>
                <a:tc>
                  <a:txBody>
                    <a:bodyPr/>
                    <a:lstStyle/>
                    <a:p>
                      <a:pPr marL="0" marR="0" algn="ctr">
                        <a:lnSpc>
                          <a:spcPct val="107000"/>
                        </a:lnSpc>
                        <a:spcBef>
                          <a:spcPts val="0"/>
                        </a:spcBef>
                        <a:spcAft>
                          <a:spcPts val="0"/>
                        </a:spcAft>
                      </a:pPr>
                      <a:r>
                        <a:rPr lang="en-US" sz="1600">
                          <a:effectLst/>
                        </a:rPr>
                        <a:t>Low</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22784" marR="22784" marT="0" marB="0" anchor="ctr"/>
                </a:tc>
                <a:tc>
                  <a:txBody>
                    <a:bodyPr/>
                    <a:lstStyle/>
                    <a:p>
                      <a:pPr marL="0" marR="0" algn="ctr">
                        <a:lnSpc>
                          <a:spcPct val="107000"/>
                        </a:lnSpc>
                        <a:spcBef>
                          <a:spcPts val="0"/>
                        </a:spcBef>
                        <a:spcAft>
                          <a:spcPts val="0"/>
                        </a:spcAft>
                      </a:pPr>
                      <a:r>
                        <a:rPr lang="en-US" sz="1600">
                          <a:effectLst/>
                        </a:rPr>
                        <a:t>Low</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22784" marR="22784" marT="0" marB="0" anchor="ctr"/>
                </a:tc>
                <a:tc>
                  <a:txBody>
                    <a:bodyPr/>
                    <a:lstStyle/>
                    <a:p>
                      <a:pPr marL="0" marR="0" algn="ctr">
                        <a:lnSpc>
                          <a:spcPct val="107000"/>
                        </a:lnSpc>
                        <a:spcBef>
                          <a:spcPts val="0"/>
                        </a:spcBef>
                        <a:spcAft>
                          <a:spcPts val="0"/>
                        </a:spcAft>
                      </a:pPr>
                      <a:r>
                        <a:rPr lang="en-US" sz="1600">
                          <a:effectLst/>
                        </a:rPr>
                        <a:t>Low - Medium</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22784" marR="22784" marT="0" marB="0" anchor="ctr"/>
                </a:tc>
                <a:extLst>
                  <a:ext uri="{0D108BD9-81ED-4DB2-BD59-A6C34878D82A}">
                    <a16:rowId xmlns:a16="http://schemas.microsoft.com/office/drawing/2014/main" val="2630685355"/>
                  </a:ext>
                </a:extLst>
              </a:tr>
              <a:tr h="709046">
                <a:tc>
                  <a:txBody>
                    <a:bodyPr/>
                    <a:lstStyle/>
                    <a:p>
                      <a:pPr marL="0" marR="0" lvl="0" indent="0">
                        <a:lnSpc>
                          <a:spcPct val="107000"/>
                        </a:lnSpc>
                        <a:spcBef>
                          <a:spcPts val="0"/>
                        </a:spcBef>
                        <a:spcAft>
                          <a:spcPts val="0"/>
                        </a:spcAft>
                        <a:buFont typeface="+mj-lt"/>
                        <a:buNone/>
                      </a:pPr>
                      <a:r>
                        <a:rPr lang="en-US" sz="1600">
                          <a:effectLst/>
                        </a:rPr>
                        <a:t>If you have an existing </a:t>
                      </a:r>
                      <a:r>
                        <a:rPr lang="en-US" sz="1600" u="sng">
                          <a:effectLst/>
                          <a:hlinkClick r:id="rId8"/>
                        </a:rPr>
                        <a:t>Citrix</a:t>
                      </a:r>
                      <a:r>
                        <a:rPr lang="en-US" sz="1600">
                          <a:effectLst/>
                        </a:rPr>
                        <a:t>, </a:t>
                      </a:r>
                      <a:r>
                        <a:rPr lang="en-US" sz="1600" u="sng">
                          <a:effectLst/>
                          <a:hlinkClick r:id="rId7"/>
                        </a:rPr>
                        <a:t>VMware Horizon</a:t>
                      </a:r>
                      <a:r>
                        <a:rPr lang="en-US" sz="1600">
                          <a:effectLst/>
                        </a:rPr>
                        <a:t>, or RDS Solution in place today, can you use your environment to provide direct access to a user's physical PC in the office?</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22784" marR="22784" marT="0" marB="0" anchor="ctr"/>
                </a:tc>
                <a:tc>
                  <a:txBody>
                    <a:bodyPr/>
                    <a:lstStyle/>
                    <a:p>
                      <a:pPr marL="0" marR="0" algn="ctr">
                        <a:lnSpc>
                          <a:spcPct val="107000"/>
                        </a:lnSpc>
                        <a:spcBef>
                          <a:spcPts val="0"/>
                        </a:spcBef>
                        <a:spcAft>
                          <a:spcPts val="0"/>
                        </a:spcAft>
                      </a:pPr>
                      <a:r>
                        <a:rPr lang="en-US" sz="1600">
                          <a:effectLst/>
                        </a:rPr>
                        <a:t>Low</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22784" marR="22784" marT="0" marB="0" anchor="ctr"/>
                </a:tc>
                <a:tc>
                  <a:txBody>
                    <a:bodyPr/>
                    <a:lstStyle/>
                    <a:p>
                      <a:pPr marL="0" marR="0" algn="ctr">
                        <a:lnSpc>
                          <a:spcPct val="107000"/>
                        </a:lnSpc>
                        <a:spcBef>
                          <a:spcPts val="0"/>
                        </a:spcBef>
                        <a:spcAft>
                          <a:spcPts val="0"/>
                        </a:spcAft>
                      </a:pPr>
                      <a:r>
                        <a:rPr lang="en-US" sz="1600">
                          <a:effectLst/>
                        </a:rPr>
                        <a:t>Medium</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22784" marR="22784" marT="0" marB="0" anchor="ctr"/>
                </a:tc>
                <a:tc>
                  <a:txBody>
                    <a:bodyPr/>
                    <a:lstStyle/>
                    <a:p>
                      <a:pPr marL="0" marR="0" algn="ctr">
                        <a:lnSpc>
                          <a:spcPct val="107000"/>
                        </a:lnSpc>
                        <a:spcBef>
                          <a:spcPts val="0"/>
                        </a:spcBef>
                        <a:spcAft>
                          <a:spcPts val="0"/>
                        </a:spcAft>
                      </a:pPr>
                      <a:r>
                        <a:rPr lang="en-US" sz="1600">
                          <a:effectLst/>
                        </a:rPr>
                        <a:t>Low</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22784" marR="22784" marT="0" marB="0" anchor="ctr"/>
                </a:tc>
                <a:extLst>
                  <a:ext uri="{0D108BD9-81ED-4DB2-BD59-A6C34878D82A}">
                    <a16:rowId xmlns:a16="http://schemas.microsoft.com/office/drawing/2014/main" val="3793259277"/>
                  </a:ext>
                </a:extLst>
              </a:tr>
              <a:tr h="630823">
                <a:tc>
                  <a:txBody>
                    <a:bodyPr/>
                    <a:lstStyle/>
                    <a:p>
                      <a:pPr marL="0" marR="0" lvl="0" indent="0">
                        <a:lnSpc>
                          <a:spcPct val="107000"/>
                        </a:lnSpc>
                        <a:spcBef>
                          <a:spcPts val="0"/>
                        </a:spcBef>
                        <a:spcAft>
                          <a:spcPts val="0"/>
                        </a:spcAft>
                        <a:buFont typeface="+mj-lt"/>
                        <a:buNone/>
                      </a:pPr>
                      <a:r>
                        <a:rPr lang="en-US" sz="1600" u="sng">
                          <a:effectLst/>
                          <a:hlinkClick r:id="rId9"/>
                        </a:rPr>
                        <a:t>Azure VPN Gateway</a:t>
                      </a:r>
                      <a:r>
                        <a:rPr lang="en-US" sz="1600" u="sng">
                          <a:effectLst/>
                        </a:rPr>
                        <a:t> </a:t>
                      </a:r>
                      <a:r>
                        <a:rPr lang="en-US" sz="1600" u="none" strike="noStrike">
                          <a:effectLst/>
                        </a:rPr>
                        <a:t>(or other 3</a:t>
                      </a:r>
                      <a:r>
                        <a:rPr lang="en-US" sz="1600" u="none" strike="noStrike" baseline="30000">
                          <a:effectLst/>
                        </a:rPr>
                        <a:t>rd</a:t>
                      </a:r>
                      <a:r>
                        <a:rPr lang="en-US" sz="1600" u="none" strike="noStrike">
                          <a:effectLst/>
                        </a:rPr>
                        <a:t> party virtual VPN appliances in Azure)</a:t>
                      </a:r>
                      <a:r>
                        <a:rPr lang="en-US" sz="1600">
                          <a:effectLst/>
                        </a:rPr>
                        <a:t> to handle increase in user traffic  </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22784" marR="22784" marT="0" marB="0" anchor="ctr"/>
                </a:tc>
                <a:tc>
                  <a:txBody>
                    <a:bodyPr/>
                    <a:lstStyle/>
                    <a:p>
                      <a:pPr marL="0" marR="0" algn="ctr">
                        <a:lnSpc>
                          <a:spcPct val="107000"/>
                        </a:lnSpc>
                        <a:spcBef>
                          <a:spcPts val="0"/>
                        </a:spcBef>
                        <a:spcAft>
                          <a:spcPts val="0"/>
                        </a:spcAft>
                      </a:pPr>
                      <a:r>
                        <a:rPr lang="en-US" sz="1600">
                          <a:effectLst/>
                        </a:rPr>
                        <a:t>Medium</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22784" marR="22784" marT="0" marB="0" anchor="ctr"/>
                </a:tc>
                <a:tc>
                  <a:txBody>
                    <a:bodyPr/>
                    <a:lstStyle/>
                    <a:p>
                      <a:pPr marL="0" marR="0" algn="ctr">
                        <a:lnSpc>
                          <a:spcPct val="107000"/>
                        </a:lnSpc>
                        <a:spcBef>
                          <a:spcPts val="0"/>
                        </a:spcBef>
                        <a:spcAft>
                          <a:spcPts val="0"/>
                        </a:spcAft>
                      </a:pPr>
                      <a:r>
                        <a:rPr lang="en-US" sz="1600">
                          <a:effectLst/>
                        </a:rPr>
                        <a:t>Medium</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22784" marR="22784" marT="0" marB="0" anchor="ctr"/>
                </a:tc>
                <a:tc>
                  <a:txBody>
                    <a:bodyPr/>
                    <a:lstStyle/>
                    <a:p>
                      <a:pPr marL="0" marR="0" algn="ctr">
                        <a:lnSpc>
                          <a:spcPct val="107000"/>
                        </a:lnSpc>
                        <a:spcBef>
                          <a:spcPts val="0"/>
                        </a:spcBef>
                        <a:spcAft>
                          <a:spcPts val="0"/>
                        </a:spcAft>
                      </a:pPr>
                      <a:r>
                        <a:rPr lang="en-US" sz="1600">
                          <a:effectLst/>
                        </a:rPr>
                        <a:t>Low</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22784" marR="22784" marT="0" marB="0" anchor="ctr"/>
                </a:tc>
                <a:extLst>
                  <a:ext uri="{0D108BD9-81ED-4DB2-BD59-A6C34878D82A}">
                    <a16:rowId xmlns:a16="http://schemas.microsoft.com/office/drawing/2014/main" val="3765649762"/>
                  </a:ext>
                </a:extLst>
              </a:tr>
              <a:tr h="307268">
                <a:tc>
                  <a:txBody>
                    <a:bodyPr/>
                    <a:lstStyle/>
                    <a:p>
                      <a:pPr marL="0" marR="0" lvl="0" indent="0">
                        <a:lnSpc>
                          <a:spcPct val="107000"/>
                        </a:lnSpc>
                        <a:spcBef>
                          <a:spcPts val="0"/>
                        </a:spcBef>
                        <a:spcAft>
                          <a:spcPts val="0"/>
                        </a:spcAft>
                        <a:buFont typeface="+mj-lt"/>
                        <a:buNone/>
                      </a:pPr>
                      <a:r>
                        <a:rPr lang="en-US" sz="1600">
                          <a:effectLst/>
                        </a:rPr>
                        <a:t>Deploy Jumpbox VM utilizing WVD</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22784" marR="22784" marT="0" marB="0" anchor="ctr"/>
                </a:tc>
                <a:tc>
                  <a:txBody>
                    <a:bodyPr/>
                    <a:lstStyle/>
                    <a:p>
                      <a:pPr marL="0" marR="0" algn="ctr">
                        <a:lnSpc>
                          <a:spcPct val="107000"/>
                        </a:lnSpc>
                        <a:spcBef>
                          <a:spcPts val="0"/>
                        </a:spcBef>
                        <a:spcAft>
                          <a:spcPts val="0"/>
                        </a:spcAft>
                      </a:pPr>
                      <a:r>
                        <a:rPr lang="en-US" sz="1600">
                          <a:effectLst/>
                        </a:rPr>
                        <a:t>Medium</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22784" marR="22784" marT="0" marB="0" anchor="ctr"/>
                </a:tc>
                <a:tc>
                  <a:txBody>
                    <a:bodyPr/>
                    <a:lstStyle/>
                    <a:p>
                      <a:pPr marL="0" marR="0" algn="ctr">
                        <a:lnSpc>
                          <a:spcPct val="107000"/>
                        </a:lnSpc>
                        <a:spcBef>
                          <a:spcPts val="0"/>
                        </a:spcBef>
                        <a:spcAft>
                          <a:spcPts val="0"/>
                        </a:spcAft>
                      </a:pPr>
                      <a:r>
                        <a:rPr lang="en-US" sz="1600">
                          <a:effectLst/>
                        </a:rPr>
                        <a:t>Low</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22784" marR="22784" marT="0" marB="0" anchor="ctr"/>
                </a:tc>
                <a:tc>
                  <a:txBody>
                    <a:bodyPr/>
                    <a:lstStyle/>
                    <a:p>
                      <a:pPr marL="0" marR="0" algn="ctr">
                        <a:lnSpc>
                          <a:spcPct val="107000"/>
                        </a:lnSpc>
                        <a:spcBef>
                          <a:spcPts val="0"/>
                        </a:spcBef>
                        <a:spcAft>
                          <a:spcPts val="0"/>
                        </a:spcAft>
                      </a:pPr>
                      <a:r>
                        <a:rPr lang="en-US" sz="1600">
                          <a:effectLst/>
                        </a:rPr>
                        <a:t>Low-Medium</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22784" marR="22784" marT="0" marB="0" anchor="ctr"/>
                </a:tc>
                <a:extLst>
                  <a:ext uri="{0D108BD9-81ED-4DB2-BD59-A6C34878D82A}">
                    <a16:rowId xmlns:a16="http://schemas.microsoft.com/office/drawing/2014/main" val="2082582344"/>
                  </a:ext>
                </a:extLst>
              </a:tr>
              <a:tr h="307268">
                <a:tc>
                  <a:txBody>
                    <a:bodyPr/>
                    <a:lstStyle/>
                    <a:p>
                      <a:pPr marL="0" marR="0" lvl="0" indent="0">
                        <a:lnSpc>
                          <a:spcPct val="107000"/>
                        </a:lnSpc>
                        <a:spcBef>
                          <a:spcPts val="0"/>
                        </a:spcBef>
                        <a:spcAft>
                          <a:spcPts val="0"/>
                        </a:spcAft>
                        <a:buFont typeface="+mj-lt"/>
                        <a:buNone/>
                      </a:pPr>
                      <a:r>
                        <a:rPr lang="en-US" sz="1600">
                          <a:effectLst/>
                        </a:rPr>
                        <a:t>Deploy WVD with </a:t>
                      </a:r>
                      <a:r>
                        <a:rPr lang="en-US" sz="1600" u="sng">
                          <a:effectLst/>
                          <a:hlinkClick r:id="rId10"/>
                        </a:rPr>
                        <a:t>Nerdio</a:t>
                      </a:r>
                      <a:r>
                        <a:rPr lang="en-US" sz="1600">
                          <a:effectLst/>
                        </a:rPr>
                        <a:t>,</a:t>
                      </a:r>
                      <a:r>
                        <a:rPr lang="en-US" sz="1600" u="sng">
                          <a:effectLst/>
                          <a:hlinkClick r:id="rId11"/>
                        </a:rPr>
                        <a:t> CloudJumper</a:t>
                      </a:r>
                      <a:r>
                        <a:rPr lang="en-US" sz="1600">
                          <a:effectLst/>
                        </a:rPr>
                        <a:t>, or other 3</a:t>
                      </a:r>
                      <a:r>
                        <a:rPr lang="en-US" sz="1600" baseline="30000">
                          <a:effectLst/>
                        </a:rPr>
                        <a:t>rd</a:t>
                      </a:r>
                      <a:r>
                        <a:rPr lang="en-US" sz="1600">
                          <a:effectLst/>
                        </a:rPr>
                        <a:t> party tools</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22784" marR="22784" marT="0" marB="0" anchor="ctr"/>
                </a:tc>
                <a:tc>
                  <a:txBody>
                    <a:bodyPr/>
                    <a:lstStyle/>
                    <a:p>
                      <a:pPr marL="0" marR="0" algn="ctr">
                        <a:lnSpc>
                          <a:spcPct val="107000"/>
                        </a:lnSpc>
                        <a:spcBef>
                          <a:spcPts val="0"/>
                        </a:spcBef>
                        <a:spcAft>
                          <a:spcPts val="0"/>
                        </a:spcAft>
                      </a:pPr>
                      <a:r>
                        <a:rPr lang="en-US" sz="1600">
                          <a:effectLst/>
                        </a:rPr>
                        <a:t>Medium </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22784" marR="22784" marT="0" marB="0" anchor="ctr"/>
                </a:tc>
                <a:tc>
                  <a:txBody>
                    <a:bodyPr/>
                    <a:lstStyle/>
                    <a:p>
                      <a:pPr marL="0" marR="0" algn="ctr">
                        <a:lnSpc>
                          <a:spcPct val="107000"/>
                        </a:lnSpc>
                        <a:spcBef>
                          <a:spcPts val="0"/>
                        </a:spcBef>
                        <a:spcAft>
                          <a:spcPts val="0"/>
                        </a:spcAft>
                      </a:pPr>
                      <a:r>
                        <a:rPr lang="en-US" sz="1600">
                          <a:effectLst/>
                        </a:rPr>
                        <a:t>Low</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22784" marR="22784" marT="0" marB="0" anchor="ctr"/>
                </a:tc>
                <a:tc>
                  <a:txBody>
                    <a:bodyPr/>
                    <a:lstStyle/>
                    <a:p>
                      <a:pPr marL="0" marR="0" algn="ctr">
                        <a:lnSpc>
                          <a:spcPct val="107000"/>
                        </a:lnSpc>
                        <a:spcBef>
                          <a:spcPts val="0"/>
                        </a:spcBef>
                        <a:spcAft>
                          <a:spcPts val="0"/>
                        </a:spcAft>
                      </a:pPr>
                      <a:r>
                        <a:rPr lang="en-US" sz="1600">
                          <a:effectLst/>
                        </a:rPr>
                        <a:t>Low </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22784" marR="22784" marT="0" marB="0" anchor="ctr"/>
                </a:tc>
                <a:extLst>
                  <a:ext uri="{0D108BD9-81ED-4DB2-BD59-A6C34878D82A}">
                    <a16:rowId xmlns:a16="http://schemas.microsoft.com/office/drawing/2014/main" val="2754541284"/>
                  </a:ext>
                </a:extLst>
              </a:tr>
              <a:tr h="630823">
                <a:tc>
                  <a:txBody>
                    <a:bodyPr/>
                    <a:lstStyle/>
                    <a:p>
                      <a:pPr marL="0" marR="0" lvl="0" indent="0">
                        <a:lnSpc>
                          <a:spcPct val="107000"/>
                        </a:lnSpc>
                        <a:spcBef>
                          <a:spcPts val="0"/>
                        </a:spcBef>
                        <a:spcAft>
                          <a:spcPts val="0"/>
                        </a:spcAft>
                        <a:buFont typeface="+mj-lt"/>
                        <a:buNone/>
                      </a:pPr>
                      <a:r>
                        <a:rPr lang="en-US" sz="1600">
                          <a:effectLst/>
                        </a:rPr>
                        <a:t>Existing Citrix Cloud customers: Access your physical PC via </a:t>
                      </a:r>
                      <a:r>
                        <a:rPr lang="en-US" sz="1600" u="sng">
                          <a:effectLst/>
                          <a:hlinkClick r:id="rId12"/>
                        </a:rPr>
                        <a:t>Citrix Cloud</a:t>
                      </a:r>
                      <a:r>
                        <a:rPr lang="en-US" sz="1600">
                          <a:effectLst/>
                        </a:rPr>
                        <a:t> CVAD for Remote PC Access</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22784" marR="22784" marT="0" marB="0" anchor="ctr"/>
                </a:tc>
                <a:tc>
                  <a:txBody>
                    <a:bodyPr/>
                    <a:lstStyle/>
                    <a:p>
                      <a:pPr marL="0" marR="0" algn="ctr">
                        <a:lnSpc>
                          <a:spcPct val="107000"/>
                        </a:lnSpc>
                        <a:spcBef>
                          <a:spcPts val="0"/>
                        </a:spcBef>
                        <a:spcAft>
                          <a:spcPts val="0"/>
                        </a:spcAft>
                      </a:pPr>
                      <a:r>
                        <a:rPr lang="en-US" sz="1600">
                          <a:effectLst/>
                        </a:rPr>
                        <a:t>Medium - High</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22784" marR="22784" marT="0" marB="0" anchor="ctr"/>
                </a:tc>
                <a:tc>
                  <a:txBody>
                    <a:bodyPr/>
                    <a:lstStyle/>
                    <a:p>
                      <a:pPr marL="0" marR="0" algn="ctr">
                        <a:lnSpc>
                          <a:spcPct val="107000"/>
                        </a:lnSpc>
                        <a:spcBef>
                          <a:spcPts val="0"/>
                        </a:spcBef>
                        <a:spcAft>
                          <a:spcPts val="0"/>
                        </a:spcAft>
                      </a:pPr>
                      <a:r>
                        <a:rPr lang="en-US" sz="1600">
                          <a:effectLst/>
                        </a:rPr>
                        <a:t>Medium</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22784" marR="22784" marT="0" marB="0" anchor="ctr"/>
                </a:tc>
                <a:tc>
                  <a:txBody>
                    <a:bodyPr/>
                    <a:lstStyle/>
                    <a:p>
                      <a:pPr marL="0" marR="0" algn="ctr">
                        <a:lnSpc>
                          <a:spcPct val="107000"/>
                        </a:lnSpc>
                        <a:spcBef>
                          <a:spcPts val="0"/>
                        </a:spcBef>
                        <a:spcAft>
                          <a:spcPts val="0"/>
                        </a:spcAft>
                      </a:pPr>
                      <a:r>
                        <a:rPr lang="en-US" sz="1600">
                          <a:effectLst/>
                        </a:rPr>
                        <a:t>Medium</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22784" marR="22784" marT="0" marB="0" anchor="ctr"/>
                </a:tc>
                <a:extLst>
                  <a:ext uri="{0D108BD9-81ED-4DB2-BD59-A6C34878D82A}">
                    <a16:rowId xmlns:a16="http://schemas.microsoft.com/office/drawing/2014/main" val="559011160"/>
                  </a:ext>
                </a:extLst>
              </a:tr>
              <a:tr h="630823">
                <a:tc>
                  <a:txBody>
                    <a:bodyPr/>
                    <a:lstStyle/>
                    <a:p>
                      <a:pPr marL="0" marR="0" lvl="0" indent="0">
                        <a:lnSpc>
                          <a:spcPct val="107000"/>
                        </a:lnSpc>
                        <a:spcBef>
                          <a:spcPts val="0"/>
                        </a:spcBef>
                        <a:spcAft>
                          <a:spcPts val="0"/>
                        </a:spcAft>
                        <a:buFont typeface="+mj-lt"/>
                        <a:buNone/>
                      </a:pPr>
                      <a:r>
                        <a:rPr lang="en-US" sz="1600">
                          <a:effectLst/>
                        </a:rPr>
                        <a:t>Publish remote desktop using Remote Desktop Gateway with Azure AD Application Proxy</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22784" marR="22784" marT="0" marB="0" anchor="ctr"/>
                </a:tc>
                <a:tc>
                  <a:txBody>
                    <a:bodyPr/>
                    <a:lstStyle/>
                    <a:p>
                      <a:pPr marL="0" marR="0" algn="ctr">
                        <a:lnSpc>
                          <a:spcPct val="107000"/>
                        </a:lnSpc>
                        <a:spcBef>
                          <a:spcPts val="0"/>
                        </a:spcBef>
                        <a:spcAft>
                          <a:spcPts val="0"/>
                        </a:spcAft>
                      </a:pPr>
                      <a:r>
                        <a:rPr lang="en-US" sz="1600">
                          <a:effectLst/>
                        </a:rPr>
                        <a:t>Medium</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22784" marR="22784" marT="0" marB="0" anchor="ctr"/>
                </a:tc>
                <a:tc>
                  <a:txBody>
                    <a:bodyPr/>
                    <a:lstStyle/>
                    <a:p>
                      <a:pPr marL="0" marR="0" algn="ctr">
                        <a:lnSpc>
                          <a:spcPct val="107000"/>
                        </a:lnSpc>
                        <a:spcBef>
                          <a:spcPts val="0"/>
                        </a:spcBef>
                        <a:spcAft>
                          <a:spcPts val="0"/>
                        </a:spcAft>
                      </a:pPr>
                      <a:r>
                        <a:rPr lang="en-US" sz="1600">
                          <a:effectLst/>
                        </a:rPr>
                        <a:t>Medium</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22784" marR="22784" marT="0" marB="0" anchor="ctr"/>
                </a:tc>
                <a:tc>
                  <a:txBody>
                    <a:bodyPr/>
                    <a:lstStyle/>
                    <a:p>
                      <a:pPr marL="0" marR="0" algn="ctr">
                        <a:lnSpc>
                          <a:spcPct val="107000"/>
                        </a:lnSpc>
                        <a:spcBef>
                          <a:spcPts val="0"/>
                        </a:spcBef>
                        <a:spcAft>
                          <a:spcPts val="0"/>
                        </a:spcAft>
                      </a:pPr>
                      <a:r>
                        <a:rPr lang="en-US" sz="1600">
                          <a:effectLst/>
                        </a:rPr>
                        <a:t>Low – Medium</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22784" marR="22784" marT="0" marB="0" anchor="ctr"/>
                </a:tc>
                <a:extLst>
                  <a:ext uri="{0D108BD9-81ED-4DB2-BD59-A6C34878D82A}">
                    <a16:rowId xmlns:a16="http://schemas.microsoft.com/office/drawing/2014/main" val="3326742049"/>
                  </a:ext>
                </a:extLst>
              </a:tr>
              <a:tr h="307268">
                <a:tc>
                  <a:txBody>
                    <a:bodyPr/>
                    <a:lstStyle/>
                    <a:p>
                      <a:pPr marL="0" marR="0" lvl="0" indent="0">
                        <a:lnSpc>
                          <a:spcPct val="107000"/>
                        </a:lnSpc>
                        <a:spcBef>
                          <a:spcPts val="0"/>
                        </a:spcBef>
                        <a:spcAft>
                          <a:spcPts val="0"/>
                        </a:spcAft>
                        <a:buFont typeface="+mj-lt"/>
                        <a:buNone/>
                      </a:pPr>
                      <a:r>
                        <a:rPr lang="en-US" sz="1600">
                          <a:effectLst/>
                        </a:rPr>
                        <a:t>Simple MVP Windows Virtual Desktop</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22784" marR="22784" marT="0" marB="0" anchor="ctr"/>
                </a:tc>
                <a:tc>
                  <a:txBody>
                    <a:bodyPr/>
                    <a:lstStyle/>
                    <a:p>
                      <a:pPr marL="0" marR="0" algn="ctr">
                        <a:lnSpc>
                          <a:spcPct val="107000"/>
                        </a:lnSpc>
                        <a:spcBef>
                          <a:spcPts val="0"/>
                        </a:spcBef>
                        <a:spcAft>
                          <a:spcPts val="0"/>
                        </a:spcAft>
                      </a:pPr>
                      <a:r>
                        <a:rPr lang="en-US" sz="1600">
                          <a:effectLst/>
                        </a:rPr>
                        <a:t>Medium</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22784" marR="22784" marT="0" marB="0" anchor="ctr"/>
                </a:tc>
                <a:tc>
                  <a:txBody>
                    <a:bodyPr/>
                    <a:lstStyle/>
                    <a:p>
                      <a:pPr marL="0" marR="0" algn="ctr">
                        <a:lnSpc>
                          <a:spcPct val="107000"/>
                        </a:lnSpc>
                        <a:spcBef>
                          <a:spcPts val="0"/>
                        </a:spcBef>
                        <a:spcAft>
                          <a:spcPts val="0"/>
                        </a:spcAft>
                      </a:pPr>
                      <a:r>
                        <a:rPr lang="en-US" sz="1600">
                          <a:effectLst/>
                        </a:rPr>
                        <a:t>Medium</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22784" marR="22784" marT="0" marB="0" anchor="ctr"/>
                </a:tc>
                <a:tc>
                  <a:txBody>
                    <a:bodyPr/>
                    <a:lstStyle/>
                    <a:p>
                      <a:pPr marL="0" marR="0" algn="ctr">
                        <a:lnSpc>
                          <a:spcPct val="107000"/>
                        </a:lnSpc>
                        <a:spcBef>
                          <a:spcPts val="0"/>
                        </a:spcBef>
                        <a:spcAft>
                          <a:spcPts val="0"/>
                        </a:spcAft>
                      </a:pPr>
                      <a:r>
                        <a:rPr lang="en-US" sz="1600">
                          <a:effectLst/>
                        </a:rPr>
                        <a:t>Medium - High</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22784" marR="22784" marT="0" marB="0" anchor="ctr"/>
                </a:tc>
                <a:extLst>
                  <a:ext uri="{0D108BD9-81ED-4DB2-BD59-A6C34878D82A}">
                    <a16:rowId xmlns:a16="http://schemas.microsoft.com/office/drawing/2014/main" val="4234600816"/>
                  </a:ext>
                </a:extLst>
              </a:tr>
              <a:tr h="307268">
                <a:tc>
                  <a:txBody>
                    <a:bodyPr/>
                    <a:lstStyle/>
                    <a:p>
                      <a:pPr marL="0" marR="0" lvl="0" indent="0">
                        <a:lnSpc>
                          <a:spcPct val="107000"/>
                        </a:lnSpc>
                        <a:spcBef>
                          <a:spcPts val="0"/>
                        </a:spcBef>
                        <a:spcAft>
                          <a:spcPts val="0"/>
                        </a:spcAft>
                        <a:buFont typeface="+mj-lt"/>
                        <a:buNone/>
                      </a:pPr>
                      <a:r>
                        <a:rPr lang="en-US" sz="1600">
                          <a:effectLst/>
                        </a:rPr>
                        <a:t>Full Native WVD Deployment</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22784" marR="22784" marT="0" marB="0" anchor="ctr"/>
                </a:tc>
                <a:tc>
                  <a:txBody>
                    <a:bodyPr/>
                    <a:lstStyle/>
                    <a:p>
                      <a:pPr marL="0" marR="0" algn="ctr">
                        <a:lnSpc>
                          <a:spcPct val="107000"/>
                        </a:lnSpc>
                        <a:spcBef>
                          <a:spcPts val="0"/>
                        </a:spcBef>
                        <a:spcAft>
                          <a:spcPts val="0"/>
                        </a:spcAft>
                      </a:pPr>
                      <a:r>
                        <a:rPr lang="en-US" sz="1600">
                          <a:effectLst/>
                        </a:rPr>
                        <a:t>High</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22784" marR="22784" marT="0" marB="0" anchor="ctr"/>
                </a:tc>
                <a:tc>
                  <a:txBody>
                    <a:bodyPr/>
                    <a:lstStyle/>
                    <a:p>
                      <a:pPr marL="0" marR="0" algn="ctr">
                        <a:lnSpc>
                          <a:spcPct val="107000"/>
                        </a:lnSpc>
                        <a:spcBef>
                          <a:spcPts val="0"/>
                        </a:spcBef>
                        <a:spcAft>
                          <a:spcPts val="0"/>
                        </a:spcAft>
                      </a:pPr>
                      <a:r>
                        <a:rPr lang="en-US" sz="1600">
                          <a:effectLst/>
                        </a:rPr>
                        <a:t>High</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22784" marR="22784" marT="0" marB="0" anchor="ctr"/>
                </a:tc>
                <a:tc>
                  <a:txBody>
                    <a:bodyPr/>
                    <a:lstStyle/>
                    <a:p>
                      <a:pPr marL="0" marR="0" algn="ctr">
                        <a:lnSpc>
                          <a:spcPct val="107000"/>
                        </a:lnSpc>
                        <a:spcBef>
                          <a:spcPts val="0"/>
                        </a:spcBef>
                        <a:spcAft>
                          <a:spcPts val="0"/>
                        </a:spcAft>
                      </a:pPr>
                      <a:r>
                        <a:rPr lang="en-US" sz="1600">
                          <a:effectLst/>
                        </a:rPr>
                        <a:t>High</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22784" marR="22784" marT="0" marB="0" anchor="ctr"/>
                </a:tc>
                <a:extLst>
                  <a:ext uri="{0D108BD9-81ED-4DB2-BD59-A6C34878D82A}">
                    <a16:rowId xmlns:a16="http://schemas.microsoft.com/office/drawing/2014/main" val="1025587966"/>
                  </a:ext>
                </a:extLst>
              </a:tr>
              <a:tr h="307268">
                <a:tc>
                  <a:txBody>
                    <a:bodyPr/>
                    <a:lstStyle/>
                    <a:p>
                      <a:pPr marL="0" marR="0" lvl="0" indent="0">
                        <a:lnSpc>
                          <a:spcPct val="107000"/>
                        </a:lnSpc>
                        <a:spcBef>
                          <a:spcPts val="0"/>
                        </a:spcBef>
                        <a:spcAft>
                          <a:spcPts val="0"/>
                        </a:spcAft>
                        <a:buFont typeface="+mj-lt"/>
                        <a:buNone/>
                      </a:pPr>
                      <a:r>
                        <a:rPr lang="en-US" sz="1600">
                          <a:effectLst/>
                        </a:rPr>
                        <a:t>RDS Solution On prem</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22784" marR="22784" marT="0" marB="0" anchor="ctr"/>
                </a:tc>
                <a:tc>
                  <a:txBody>
                    <a:bodyPr/>
                    <a:lstStyle/>
                    <a:p>
                      <a:pPr marL="0" marR="0" algn="ctr">
                        <a:lnSpc>
                          <a:spcPct val="107000"/>
                        </a:lnSpc>
                        <a:spcBef>
                          <a:spcPts val="0"/>
                        </a:spcBef>
                        <a:spcAft>
                          <a:spcPts val="0"/>
                        </a:spcAft>
                      </a:pPr>
                      <a:r>
                        <a:rPr lang="en-US" sz="1600">
                          <a:effectLst/>
                        </a:rPr>
                        <a:t>High</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22784" marR="22784" marT="0" marB="0" anchor="ctr"/>
                </a:tc>
                <a:tc>
                  <a:txBody>
                    <a:bodyPr/>
                    <a:lstStyle/>
                    <a:p>
                      <a:pPr marL="0" marR="0" algn="ctr">
                        <a:lnSpc>
                          <a:spcPct val="107000"/>
                        </a:lnSpc>
                        <a:spcBef>
                          <a:spcPts val="0"/>
                        </a:spcBef>
                        <a:spcAft>
                          <a:spcPts val="0"/>
                        </a:spcAft>
                      </a:pPr>
                      <a:r>
                        <a:rPr lang="en-US" sz="1600">
                          <a:effectLst/>
                        </a:rPr>
                        <a:t>High</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22784" marR="22784" marT="0" marB="0" anchor="ctr"/>
                </a:tc>
                <a:tc>
                  <a:txBody>
                    <a:bodyPr/>
                    <a:lstStyle/>
                    <a:p>
                      <a:pPr marL="0" marR="0" algn="ctr">
                        <a:lnSpc>
                          <a:spcPct val="107000"/>
                        </a:lnSpc>
                        <a:spcBef>
                          <a:spcPts val="0"/>
                        </a:spcBef>
                        <a:spcAft>
                          <a:spcPts val="0"/>
                        </a:spcAft>
                      </a:pPr>
                      <a:r>
                        <a:rPr lang="en-US" sz="1600">
                          <a:effectLst/>
                        </a:rPr>
                        <a:t>High</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22784" marR="22784" marT="0" marB="0" anchor="ctr"/>
                </a:tc>
                <a:extLst>
                  <a:ext uri="{0D108BD9-81ED-4DB2-BD59-A6C34878D82A}">
                    <a16:rowId xmlns:a16="http://schemas.microsoft.com/office/drawing/2014/main" val="1392965416"/>
                  </a:ext>
                </a:extLst>
              </a:tr>
            </a:tbl>
          </a:graphicData>
        </a:graphic>
      </p:graphicFrame>
    </p:spTree>
    <p:extLst>
      <p:ext uri="{BB962C8B-B14F-4D97-AF65-F5344CB8AC3E}">
        <p14:creationId xmlns:p14="http://schemas.microsoft.com/office/powerpoint/2010/main" val="39500565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C5DFD6A-E210-494E-8F73-FE716DC9501B}"/>
              </a:ext>
            </a:extLst>
          </p:cNvPr>
          <p:cNvSpPr>
            <a:spLocks noGrp="1"/>
          </p:cNvSpPr>
          <p:nvPr>
            <p:ph type="title"/>
          </p:nvPr>
        </p:nvSpPr>
        <p:spPr>
          <a:xfrm>
            <a:off x="589044" y="457623"/>
            <a:ext cx="11172616" cy="430887"/>
          </a:xfrm>
        </p:spPr>
        <p:txBody>
          <a:bodyPr/>
          <a:lstStyle/>
          <a:p>
            <a:r>
              <a:rPr lang="en-US" sz="2800"/>
              <a:t>Blending the security of the convergence of the Microsoft ecosystem</a:t>
            </a:r>
          </a:p>
        </p:txBody>
      </p:sp>
      <p:sp>
        <p:nvSpPr>
          <p:cNvPr id="12" name="Oval 11">
            <a:extLst>
              <a:ext uri="{FF2B5EF4-FFF2-40B4-BE49-F238E27FC236}">
                <a16:creationId xmlns:a16="http://schemas.microsoft.com/office/drawing/2014/main" id="{17ADF75A-F51D-4AA2-AA88-676E3D0823DA}"/>
              </a:ext>
            </a:extLst>
          </p:cNvPr>
          <p:cNvSpPr/>
          <p:nvPr/>
        </p:nvSpPr>
        <p:spPr bwMode="auto">
          <a:xfrm>
            <a:off x="3129296" y="1079999"/>
            <a:ext cx="3784588" cy="3783879"/>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20E1194C-57B4-4275-B79E-72C3CD312D70}"/>
              </a:ext>
            </a:extLst>
          </p:cNvPr>
          <p:cNvSpPr/>
          <p:nvPr/>
        </p:nvSpPr>
        <p:spPr bwMode="auto">
          <a:xfrm>
            <a:off x="5171394" y="1015675"/>
            <a:ext cx="3784588" cy="3783879"/>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Text Placeholder 5">
            <a:extLst>
              <a:ext uri="{FF2B5EF4-FFF2-40B4-BE49-F238E27FC236}">
                <a16:creationId xmlns:a16="http://schemas.microsoft.com/office/drawing/2014/main" id="{2CD78F2C-10CA-4CB6-B976-CF79675B41C8}"/>
              </a:ext>
            </a:extLst>
          </p:cNvPr>
          <p:cNvSpPr txBox="1">
            <a:spLocks/>
          </p:cNvSpPr>
          <p:nvPr/>
        </p:nvSpPr>
        <p:spPr>
          <a:xfrm>
            <a:off x="7887561" y="2286517"/>
            <a:ext cx="3874099" cy="1595108"/>
          </a:xfrm>
          <a:prstGeom prst="rect">
            <a:avLst/>
          </a:prstGeom>
          <a:solidFill>
            <a:schemeClr val="bg1"/>
          </a:solidFill>
        </p:spPr>
        <p:txBody>
          <a:bodyPr lIns="0" bIns="0" anchor="t"/>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00"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92">
              <a:spcAft>
                <a:spcPts val="1000"/>
              </a:spcAft>
              <a:defRPr/>
            </a:pPr>
            <a:endParaRPr lang="en-US" sz="1400">
              <a:latin typeface="Segoe UI"/>
              <a:cs typeface="Segoe UI Semilight" panose="020B0402040204020203" pitchFamily="34" charset="0"/>
            </a:endParaRPr>
          </a:p>
        </p:txBody>
      </p:sp>
      <p:sp>
        <p:nvSpPr>
          <p:cNvPr id="5" name="Rectangle 4">
            <a:extLst>
              <a:ext uri="{FF2B5EF4-FFF2-40B4-BE49-F238E27FC236}">
                <a16:creationId xmlns:a16="http://schemas.microsoft.com/office/drawing/2014/main" id="{355C7414-573F-CC4D-913F-F6F7BB6F0972}"/>
              </a:ext>
            </a:extLst>
          </p:cNvPr>
          <p:cNvSpPr/>
          <p:nvPr/>
        </p:nvSpPr>
        <p:spPr>
          <a:xfrm>
            <a:off x="7995932" y="1922439"/>
            <a:ext cx="4040915" cy="2161396"/>
          </a:xfrm>
          <a:prstGeom prst="rect">
            <a:avLst/>
          </a:prstGeom>
          <a:solidFill>
            <a:schemeClr val="bg1"/>
          </a:solidFill>
        </p:spPr>
        <p:txBody>
          <a:bodyPr wrap="square" lIns="91427" tIns="91427">
            <a:noAutofit/>
          </a:bodyPr>
          <a:lstStyle/>
          <a:p>
            <a:pPr defTabSz="914225">
              <a:spcBef>
                <a:spcPts val="600"/>
              </a:spcBef>
              <a:spcAft>
                <a:spcPts val="600"/>
              </a:spcAft>
              <a:defRPr/>
            </a:pPr>
            <a:r>
              <a:rPr lang="en-US" sz="2000">
                <a:solidFill>
                  <a:srgbClr val="0078D7"/>
                </a:solidFill>
                <a:latin typeface="Segoe UI Semibold"/>
                <a:cs typeface="Segoe UI" panose="020B0502040204020203" pitchFamily="34" charset="0"/>
              </a:rPr>
              <a:t>Azure</a:t>
            </a:r>
          </a:p>
          <a:p>
            <a:pPr defTabSz="914192">
              <a:spcBef>
                <a:spcPts val="600"/>
              </a:spcBef>
              <a:spcAft>
                <a:spcPts val="600"/>
              </a:spcAft>
              <a:buSzPct val="90000"/>
              <a:defRPr/>
            </a:pPr>
            <a:r>
              <a:rPr lang="en-US" sz="1600">
                <a:solidFill>
                  <a:srgbClr val="000000"/>
                </a:solidFill>
                <a:latin typeface="Segoe UI"/>
                <a:cs typeface="Segoe UI Semilight" panose="020B0402040204020203" pitchFamily="34" charset="0"/>
              </a:rPr>
              <a:t>&gt;90 compliance offerings</a:t>
            </a:r>
          </a:p>
          <a:p>
            <a:pPr defTabSz="914192">
              <a:spcBef>
                <a:spcPts val="600"/>
              </a:spcBef>
              <a:spcAft>
                <a:spcPts val="600"/>
              </a:spcAft>
              <a:buSzPct val="90000"/>
              <a:defRPr/>
            </a:pPr>
            <a:r>
              <a:rPr lang="en-US" sz="1600">
                <a:solidFill>
                  <a:srgbClr val="000000"/>
                </a:solidFill>
                <a:latin typeface="Segoe UI"/>
                <a:cs typeface="Segoe UI Semilight" panose="020B0402040204020203" pitchFamily="34" charset="0"/>
              </a:rPr>
              <a:t>&gt;3,500 global cybersecurity experts </a:t>
            </a:r>
          </a:p>
          <a:p>
            <a:pPr defTabSz="914192">
              <a:spcBef>
                <a:spcPts val="600"/>
              </a:spcBef>
              <a:spcAft>
                <a:spcPts val="600"/>
              </a:spcAft>
              <a:buSzPct val="90000"/>
              <a:defRPr/>
            </a:pPr>
            <a:r>
              <a:rPr lang="en-US" sz="1600">
                <a:solidFill>
                  <a:srgbClr val="000000"/>
                </a:solidFill>
                <a:latin typeface="Segoe UI"/>
                <a:cs typeface="Segoe UI Semilight" panose="020B0402040204020203" pitchFamily="34" charset="0"/>
              </a:rPr>
              <a:t>6.5 trillion global signals daily</a:t>
            </a:r>
          </a:p>
          <a:p>
            <a:pPr defTabSz="914192">
              <a:spcBef>
                <a:spcPts val="600"/>
              </a:spcBef>
              <a:spcAft>
                <a:spcPts val="600"/>
              </a:spcAft>
              <a:buSzPct val="90000"/>
              <a:defRPr/>
            </a:pPr>
            <a:r>
              <a:rPr lang="en-US" sz="1600">
                <a:solidFill>
                  <a:srgbClr val="000000"/>
                </a:solidFill>
                <a:latin typeface="Segoe UI"/>
                <a:cs typeface="Segoe UI Semilight" panose="020B0402040204020203" pitchFamily="34" charset="0"/>
              </a:rPr>
              <a:t>$1b annual cybersecurity investment</a:t>
            </a:r>
          </a:p>
        </p:txBody>
      </p:sp>
      <p:sp>
        <p:nvSpPr>
          <p:cNvPr id="16" name="Oval 15">
            <a:extLst>
              <a:ext uri="{FF2B5EF4-FFF2-40B4-BE49-F238E27FC236}">
                <a16:creationId xmlns:a16="http://schemas.microsoft.com/office/drawing/2014/main" id="{FBBCF578-C050-4664-9F21-400A84B73DF4}"/>
              </a:ext>
            </a:extLst>
          </p:cNvPr>
          <p:cNvSpPr/>
          <p:nvPr/>
        </p:nvSpPr>
        <p:spPr bwMode="auto">
          <a:xfrm>
            <a:off x="4211345" y="2931450"/>
            <a:ext cx="3784588" cy="3783879"/>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6A8D3E3F-1DE4-4ABA-88F3-34F2756AEEC4}"/>
              </a:ext>
            </a:extLst>
          </p:cNvPr>
          <p:cNvSpPr/>
          <p:nvPr/>
        </p:nvSpPr>
        <p:spPr>
          <a:xfrm>
            <a:off x="0" y="1922439"/>
            <a:ext cx="3957441" cy="1822093"/>
          </a:xfrm>
          <a:prstGeom prst="rect">
            <a:avLst/>
          </a:prstGeom>
          <a:solidFill>
            <a:schemeClr val="bg1"/>
          </a:solidFill>
        </p:spPr>
        <p:txBody>
          <a:bodyPr wrap="square" lIns="91427" tIns="91427">
            <a:noAutofit/>
          </a:bodyPr>
          <a:lstStyle/>
          <a:p>
            <a:pPr algn="r" defTabSz="914225">
              <a:lnSpc>
                <a:spcPct val="90000"/>
              </a:lnSpc>
              <a:spcBef>
                <a:spcPts val="600"/>
              </a:spcBef>
              <a:defRPr/>
            </a:pPr>
            <a:r>
              <a:rPr lang="en-US" sz="2000">
                <a:solidFill>
                  <a:srgbClr val="0078D4"/>
                </a:solidFill>
                <a:latin typeface="Segoe UI Semibold"/>
                <a:ea typeface="Segoe UI" panose="020B0502040204020203" pitchFamily="34" charset="0"/>
                <a:cs typeface="Segoe UI" panose="020B0502040204020203" pitchFamily="34" charset="0"/>
              </a:rPr>
              <a:t>Microsoft 365</a:t>
            </a:r>
          </a:p>
          <a:p>
            <a:pPr algn="r" defTabSz="914225">
              <a:lnSpc>
                <a:spcPct val="90000"/>
              </a:lnSpc>
              <a:spcBef>
                <a:spcPts val="600"/>
              </a:spcBef>
              <a:defRPr/>
            </a:pPr>
            <a:br>
              <a:rPr lang="en-US" sz="1600">
                <a:solidFill>
                  <a:srgbClr val="000000"/>
                </a:solidFill>
                <a:latin typeface="Segoe UI"/>
                <a:cs typeface="Segoe UI Semilight" panose="020B0402040204020203" pitchFamily="34" charset="0"/>
              </a:rPr>
            </a:br>
            <a:r>
              <a:rPr lang="en-US" sz="1600">
                <a:solidFill>
                  <a:srgbClr val="000000"/>
                </a:solidFill>
                <a:latin typeface="Segoe UI"/>
                <a:cs typeface="Segoe UI Semilight" panose="020B0402040204020203" pitchFamily="34" charset="0"/>
              </a:rPr>
              <a:t>Teams</a:t>
            </a:r>
          </a:p>
          <a:p>
            <a:pPr algn="r" defTabSz="914225">
              <a:lnSpc>
                <a:spcPct val="90000"/>
              </a:lnSpc>
              <a:spcBef>
                <a:spcPts val="600"/>
              </a:spcBef>
              <a:spcAft>
                <a:spcPts val="600"/>
              </a:spcAft>
              <a:defRPr/>
            </a:pPr>
            <a:r>
              <a:rPr lang="en-US" sz="1600">
                <a:solidFill>
                  <a:srgbClr val="000000"/>
                </a:solidFill>
                <a:latin typeface="Segoe UI"/>
                <a:cs typeface="Segoe UI Semilight" panose="020B0402040204020203" pitchFamily="34" charset="0"/>
              </a:rPr>
              <a:t>Conditional Access Information Protection</a:t>
            </a:r>
          </a:p>
          <a:p>
            <a:pPr algn="r" defTabSz="914225">
              <a:lnSpc>
                <a:spcPct val="90000"/>
              </a:lnSpc>
              <a:spcBef>
                <a:spcPts val="600"/>
              </a:spcBef>
              <a:spcAft>
                <a:spcPts val="600"/>
              </a:spcAft>
              <a:defRPr/>
            </a:pPr>
            <a:r>
              <a:rPr lang="en-US" sz="1600">
                <a:solidFill>
                  <a:srgbClr val="000000"/>
                </a:solidFill>
                <a:latin typeface="Segoe UI"/>
                <a:cs typeface="Segoe UI Semilight" panose="020B0402040204020203" pitchFamily="34" charset="0"/>
              </a:rPr>
              <a:t>Mobile App Management</a:t>
            </a:r>
          </a:p>
        </p:txBody>
      </p:sp>
      <p:sp>
        <p:nvSpPr>
          <p:cNvPr id="4" name="Rectangle 3">
            <a:extLst>
              <a:ext uri="{FF2B5EF4-FFF2-40B4-BE49-F238E27FC236}">
                <a16:creationId xmlns:a16="http://schemas.microsoft.com/office/drawing/2014/main" id="{B56BC497-9F01-7F4A-8B4F-41BDE555B7AD}"/>
              </a:ext>
            </a:extLst>
          </p:cNvPr>
          <p:cNvSpPr/>
          <p:nvPr/>
        </p:nvSpPr>
        <p:spPr>
          <a:xfrm>
            <a:off x="4493379" y="5030881"/>
            <a:ext cx="3220517" cy="1707498"/>
          </a:xfrm>
          <a:prstGeom prst="rect">
            <a:avLst/>
          </a:prstGeom>
          <a:solidFill>
            <a:schemeClr val="bg1"/>
          </a:solidFill>
        </p:spPr>
        <p:txBody>
          <a:bodyPr wrap="square" lIns="0" tIns="91427">
            <a:noAutofit/>
          </a:bodyPr>
          <a:lstStyle/>
          <a:p>
            <a:pPr algn="ctr" defTabSz="914225">
              <a:lnSpc>
                <a:spcPct val="90000"/>
              </a:lnSpc>
              <a:defRPr/>
            </a:pPr>
            <a:r>
              <a:rPr lang="en-US" sz="2000">
                <a:solidFill>
                  <a:srgbClr val="0078D4"/>
                </a:solidFill>
                <a:latin typeface="Segoe UI Semibold"/>
                <a:ea typeface="Segoe UI" panose="020B0502040204020203" pitchFamily="34" charset="0"/>
                <a:cs typeface="Segoe UI" panose="020B0502040204020203" pitchFamily="34" charset="0"/>
              </a:rPr>
              <a:t>Windows Virtual Desktop </a:t>
            </a:r>
          </a:p>
          <a:p>
            <a:pPr algn="ctr" defTabSz="914225">
              <a:lnSpc>
                <a:spcPct val="90000"/>
              </a:lnSpc>
              <a:defRPr/>
            </a:pPr>
            <a:endParaRPr lang="en-US" sz="1600">
              <a:solidFill>
                <a:srgbClr val="000000"/>
              </a:solidFill>
              <a:latin typeface="Segoe UI"/>
              <a:cs typeface="Segoe UI Semilight" panose="020B0402040204020203" pitchFamily="34" charset="0"/>
            </a:endParaRPr>
          </a:p>
          <a:p>
            <a:pPr algn="ctr" defTabSz="932293">
              <a:spcAft>
                <a:spcPts val="600"/>
              </a:spcAft>
              <a:defRPr/>
            </a:pPr>
            <a:r>
              <a:rPr lang="en-US" sz="1600">
                <a:solidFill>
                  <a:srgbClr val="000000"/>
                </a:solidFill>
                <a:latin typeface="Segoe UI"/>
                <a:cs typeface="Segoe UI Semilight" panose="020B0402040204020203" pitchFamily="34" charset="0"/>
              </a:rPr>
              <a:t>Reverse Connect</a:t>
            </a:r>
          </a:p>
          <a:p>
            <a:pPr algn="ctr" defTabSz="932293">
              <a:spcBef>
                <a:spcPts val="600"/>
              </a:spcBef>
              <a:spcAft>
                <a:spcPts val="600"/>
              </a:spcAft>
              <a:defRPr/>
            </a:pPr>
            <a:r>
              <a:rPr lang="en-US" sz="1600">
                <a:solidFill>
                  <a:srgbClr val="000000"/>
                </a:solidFill>
                <a:latin typeface="Segoe UI"/>
                <a:cs typeface="Segoe UI Semilight" panose="020B0402040204020203" pitchFamily="34" charset="0"/>
              </a:rPr>
              <a:t>Azure AD authentication</a:t>
            </a:r>
          </a:p>
          <a:p>
            <a:pPr algn="ctr" defTabSz="932293">
              <a:spcBef>
                <a:spcPts val="600"/>
              </a:spcBef>
              <a:spcAft>
                <a:spcPts val="600"/>
              </a:spcAft>
              <a:defRPr/>
            </a:pPr>
            <a:r>
              <a:rPr lang="en-US" sz="1600">
                <a:solidFill>
                  <a:srgbClr val="000000"/>
                </a:solidFill>
                <a:latin typeface="Segoe UI"/>
                <a:cs typeface="Segoe UI Semilight" panose="020B0402040204020203" pitchFamily="34" charset="0"/>
              </a:rPr>
              <a:t>AD-joined virtual machines</a:t>
            </a:r>
          </a:p>
        </p:txBody>
      </p:sp>
      <p:pic>
        <p:nvPicPr>
          <p:cNvPr id="4102" name="Picture 6">
            <a:extLst>
              <a:ext uri="{FF2B5EF4-FFF2-40B4-BE49-F238E27FC236}">
                <a16:creationId xmlns:a16="http://schemas.microsoft.com/office/drawing/2014/main" id="{8C65318E-6252-47FE-8421-EDF2E2FAB1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51588" y="2994853"/>
            <a:ext cx="1361547" cy="1195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343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102"/>
                                        </p:tgtEl>
                                        <p:attrNameLst>
                                          <p:attrName>style.visibility</p:attrName>
                                        </p:attrNameLst>
                                      </p:cBhvr>
                                      <p:to>
                                        <p:strVal val="visible"/>
                                      </p:to>
                                    </p:set>
                                    <p:animEffect transition="in" filter="fade">
                                      <p:cBhvr>
                                        <p:cTn id="25" dur="5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5" grpId="0" animBg="1"/>
      <p:bldP spid="16" grpId="0" animBg="1"/>
      <p:bldP spid="15" grpId="0"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erson sitting on a table&#10;&#10;Description automatically generated">
            <a:extLst>
              <a:ext uri="{FF2B5EF4-FFF2-40B4-BE49-F238E27FC236}">
                <a16:creationId xmlns:a16="http://schemas.microsoft.com/office/drawing/2014/main" id="{76B107DC-B6CB-4F01-BB33-1C4C9666606F}"/>
              </a:ext>
            </a:extLst>
          </p:cNvPr>
          <p:cNvPicPr>
            <a:picLocks noChangeAspect="1"/>
          </p:cNvPicPr>
          <p:nvPr/>
        </p:nvPicPr>
        <p:blipFill rotWithShape="1">
          <a:blip r:embed="rId2"/>
          <a:srcRect b="1618"/>
          <a:stretch/>
        </p:blipFill>
        <p:spPr>
          <a:xfrm>
            <a:off x="20" y="10"/>
            <a:ext cx="4635571" cy="6857990"/>
          </a:xfrm>
          <a:prstGeom prst="rect">
            <a:avLst/>
          </a:prstGeom>
          <a:effectLst/>
        </p:spPr>
      </p:pic>
      <p:sp>
        <p:nvSpPr>
          <p:cNvPr id="28" name="Rectangle 10">
            <a:extLst>
              <a:ext uri="{FF2B5EF4-FFF2-40B4-BE49-F238E27FC236}">
                <a16:creationId xmlns:a16="http://schemas.microsoft.com/office/drawing/2014/main" id="{624D8376-6E48-4B62-8469-E3BC5ED6A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1" y="0"/>
            <a:ext cx="7556409"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1324C8C6-986F-44C4-AC97-BD93D67118E8}"/>
              </a:ext>
            </a:extLst>
          </p:cNvPr>
          <p:cNvSpPr txBox="1">
            <a:spLocks/>
          </p:cNvSpPr>
          <p:nvPr/>
        </p:nvSpPr>
        <p:spPr>
          <a:xfrm>
            <a:off x="5038867" y="1350485"/>
            <a:ext cx="6279166" cy="1793104"/>
          </a:xfrm>
          <a:prstGeom prst="rect">
            <a:avLst/>
          </a:prstGeom>
          <a:noFill/>
        </p:spPr>
        <p:txBody>
          <a:bodyPr vert="horz" wrap="square" lIns="0" tIns="0" rIns="0" bIns="182880" rtlCol="0" anchor="b" anchorCtr="0">
            <a:noAutofit/>
          </a:bodyPr>
          <a:lstStyle>
            <a:lvl1pPr algn="l" defTabSz="914367" rtl="0" eaLnBrk="1" latinLnBrk="0" hangingPunct="1">
              <a:lnSpc>
                <a:spcPct val="90000"/>
              </a:lnSpc>
              <a:spcBef>
                <a:spcPct val="0"/>
              </a:spcBef>
              <a:buNone/>
              <a:defRPr lang="en-US" sz="5300" b="0" strike="noStrike" kern="1200" cap="none" spc="-147" baseline="0">
                <a:ln w="3175">
                  <a:noFill/>
                </a:ln>
                <a:solidFill>
                  <a:schemeClr val="bg2"/>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5300" b="0" i="0" u="none" strike="noStrike" kern="1200" cap="none" spc="-147" normalizeH="0" baseline="0" noProof="0">
                <a:ln w="3175">
                  <a:noFill/>
                </a:ln>
                <a:solidFill>
                  <a:srgbClr val="FFFFFF"/>
                </a:solidFill>
                <a:effectLst/>
                <a:uLnTx/>
                <a:uFillTx/>
                <a:latin typeface="Segoe UI Semibold"/>
                <a:ea typeface="+mn-ea"/>
                <a:cs typeface="Segoe UI" pitchFamily="34" charset="0"/>
              </a:rPr>
              <a:t>Remote Work in a Modern Workplace</a:t>
            </a:r>
          </a:p>
        </p:txBody>
      </p:sp>
      <p:sp>
        <p:nvSpPr>
          <p:cNvPr id="18" name="Text Placeholder 7">
            <a:extLst>
              <a:ext uri="{FF2B5EF4-FFF2-40B4-BE49-F238E27FC236}">
                <a16:creationId xmlns:a16="http://schemas.microsoft.com/office/drawing/2014/main" id="{604D7F15-09CF-49B2-A748-25AC7FF1E173}"/>
              </a:ext>
            </a:extLst>
          </p:cNvPr>
          <p:cNvSpPr txBox="1">
            <a:spLocks/>
          </p:cNvSpPr>
          <p:nvPr/>
        </p:nvSpPr>
        <p:spPr>
          <a:xfrm>
            <a:off x="5035749" y="3159280"/>
            <a:ext cx="9401560" cy="945435"/>
          </a:xfrm>
          <a:prstGeom prst="rect">
            <a:avLst/>
          </a:prstGeom>
          <a:noFill/>
        </p:spPr>
        <p:txBody>
          <a:bodyPr vert="horz" wrap="square" lIns="0" tIns="0" rIns="0" bIns="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bg2"/>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Microsoft 365 Security &amp; Compliance + Microsoft Teams</a:t>
            </a: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p>
        </p:txBody>
      </p:sp>
      <p:pic>
        <p:nvPicPr>
          <p:cNvPr id="19" name="Picture Placeholder 4" descr="A picture containing person, man, looking, laying&#10;&#10;Description automatically generated">
            <a:extLst>
              <a:ext uri="{FF2B5EF4-FFF2-40B4-BE49-F238E27FC236}">
                <a16:creationId xmlns:a16="http://schemas.microsoft.com/office/drawing/2014/main" id="{38352B2A-3E50-4590-9115-2CD9D741727F}"/>
              </a:ext>
            </a:extLst>
          </p:cNvPr>
          <p:cNvPicPr>
            <a:picLocks noChangeAspect="1"/>
          </p:cNvPicPr>
          <p:nvPr/>
        </p:nvPicPr>
        <p:blipFill>
          <a:blip r:embed="rId3" cstate="print">
            <a:extLst>
              <a:ext uri="{28A0092B-C50C-407E-A947-70E740481C1C}">
                <a14:useLocalDpi xmlns:a14="http://schemas.microsoft.com/office/drawing/2010/main" val="0"/>
              </a:ext>
            </a:extLst>
          </a:blip>
          <a:srcRect l="16667" r="16667"/>
          <a:stretch>
            <a:fillRect/>
          </a:stretch>
        </p:blipFill>
        <p:spPr>
          <a:xfrm rot="16200000">
            <a:off x="5034345" y="3946257"/>
            <a:ext cx="723900" cy="723900"/>
          </a:xfrm>
          <a:prstGeom prst="ellipse">
            <a:avLst/>
          </a:prstGeom>
        </p:spPr>
      </p:pic>
      <p:sp>
        <p:nvSpPr>
          <p:cNvPr id="20" name="Text Placeholder 10">
            <a:extLst>
              <a:ext uri="{FF2B5EF4-FFF2-40B4-BE49-F238E27FC236}">
                <a16:creationId xmlns:a16="http://schemas.microsoft.com/office/drawing/2014/main" id="{8E8723E8-D789-4F0E-B0C5-5BD31BE9E2C4}"/>
              </a:ext>
            </a:extLst>
          </p:cNvPr>
          <p:cNvSpPr txBox="1">
            <a:spLocks/>
          </p:cNvSpPr>
          <p:nvPr/>
        </p:nvSpPr>
        <p:spPr>
          <a:xfrm>
            <a:off x="5908381" y="3908460"/>
            <a:ext cx="3224491" cy="392510"/>
          </a:xfrm>
          <a:prstGeom prst="rect">
            <a:avLst/>
          </a:prstGeom>
        </p:spPr>
        <p:txBody>
          <a:bodyPr vert="horz" lIns="0" tIns="0" rIns="91440" bIns="0" rtlCol="0" anchor="b" anchorCtr="0">
            <a:no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1200"/>
              </a:spcBef>
              <a:spcAft>
                <a:spcPts val="600"/>
              </a:spcAft>
              <a:buClr>
                <a:srgbClr val="FFFFFF"/>
              </a:buClr>
              <a:buSzPct val="120000"/>
              <a:buFontTx/>
              <a:buNone/>
              <a:tabLst/>
              <a:defRPr/>
            </a:pPr>
            <a:r>
              <a:rPr kumimoji="0" lang="en-US" sz="2000" b="1" i="0" u="none" strike="noStrike" kern="1200" cap="none" spc="0" normalizeH="0" baseline="0" noProof="0">
                <a:ln>
                  <a:noFill/>
                </a:ln>
                <a:solidFill>
                  <a:srgbClr val="FFFFFF"/>
                </a:solidFill>
                <a:effectLst/>
                <a:uLnTx/>
                <a:uFillTx/>
                <a:latin typeface="Segoe UI Semibold" charset="0"/>
                <a:cs typeface="Segoe UI Semibold" charset="0"/>
              </a:rPr>
              <a:t>Matt Soseman</a:t>
            </a:r>
          </a:p>
        </p:txBody>
      </p:sp>
      <p:sp>
        <p:nvSpPr>
          <p:cNvPr id="21" name="Text Placeholder 13">
            <a:extLst>
              <a:ext uri="{FF2B5EF4-FFF2-40B4-BE49-F238E27FC236}">
                <a16:creationId xmlns:a16="http://schemas.microsoft.com/office/drawing/2014/main" id="{6336845B-8DEC-4522-8CF4-FA10BD4289FB}"/>
              </a:ext>
            </a:extLst>
          </p:cNvPr>
          <p:cNvSpPr txBox="1">
            <a:spLocks/>
          </p:cNvSpPr>
          <p:nvPr/>
        </p:nvSpPr>
        <p:spPr>
          <a:xfrm>
            <a:off x="5908381" y="4395193"/>
            <a:ext cx="2378689" cy="318060"/>
          </a:xfrm>
          <a:prstGeom prst="rect">
            <a:avLst/>
          </a:prstGeom>
        </p:spPr>
        <p:txBody>
          <a:bodyPr vert="horz" lIns="0" tIns="0" rIns="0" bIns="0" rtlCol="0" anchor="b" anchorCtr="0">
            <a:no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1800" b="0" i="0" kern="1200">
                <a:solidFill>
                  <a:schemeClr val="tx1"/>
                </a:solidFill>
                <a:effectLst/>
                <a:latin typeface="Segoe UI" charset="0"/>
                <a:ea typeface="Segoe UI" charset="0"/>
                <a:cs typeface="Segoe UI"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1200"/>
              </a:spcBef>
              <a:spcAft>
                <a:spcPts val="600"/>
              </a:spcAft>
              <a:buClr>
                <a:srgbClr val="FFFFFF"/>
              </a:buClr>
              <a:buSzPct val="120000"/>
              <a:buFontTx/>
              <a:buNone/>
              <a:tabLst/>
              <a:defRPr/>
            </a:pPr>
            <a:r>
              <a:rPr kumimoji="0" lang="en-US" sz="1400" b="0" i="0" u="none" strike="noStrike" kern="1200" cap="none" spc="0" normalizeH="0" baseline="0" noProof="0">
                <a:ln>
                  <a:noFill/>
                </a:ln>
                <a:solidFill>
                  <a:srgbClr val="FFFFFF"/>
                </a:solidFill>
                <a:effectLst/>
                <a:uLnTx/>
                <a:uFillTx/>
                <a:latin typeface="Segoe UI" charset="0"/>
                <a:cs typeface="Segoe UI" charset="0"/>
              </a:rPr>
              <a:t>Sr. Modern Workplace Architect</a:t>
            </a:r>
          </a:p>
        </p:txBody>
      </p:sp>
    </p:spTree>
    <p:extLst>
      <p:ext uri="{BB962C8B-B14F-4D97-AF65-F5344CB8AC3E}">
        <p14:creationId xmlns:p14="http://schemas.microsoft.com/office/powerpoint/2010/main" val="3461863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0E4467-3F82-428E-9A50-2B81C6A8190E}"/>
              </a:ext>
            </a:extLst>
          </p:cNvPr>
          <p:cNvSpPr/>
          <p:nvPr/>
        </p:nvSpPr>
        <p:spPr bwMode="auto">
          <a:xfrm>
            <a:off x="5386258" y="1374668"/>
            <a:ext cx="6805742" cy="4891120"/>
          </a:xfrm>
          <a:prstGeom prst="rect">
            <a:avLst/>
          </a:prstGeom>
          <a:solidFill>
            <a:srgbClr val="0E0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F4EC02E3-2C64-487D-B028-FE587A1C4FDB}"/>
              </a:ext>
            </a:extLst>
          </p:cNvPr>
          <p:cNvSpPr/>
          <p:nvPr/>
        </p:nvSpPr>
        <p:spPr>
          <a:xfrm>
            <a:off x="1238943" y="2062686"/>
            <a:ext cx="2439579" cy="590931"/>
          </a:xfrm>
          <a:prstGeom prst="rect">
            <a:avLst/>
          </a:prstGeom>
        </p:spPr>
        <p:txBody>
          <a:bodyPr wrap="none">
            <a:spAutoFit/>
          </a:bodyPr>
          <a:lstStyle/>
          <a:p>
            <a:pPr marL="0" marR="0" lvl="0" indent="0" algn="l" defTabSz="932026" rtl="0" eaLnBrk="1" fontAlgn="auto" latinLnBrk="0" hangingPunct="1">
              <a:lnSpc>
                <a:spcPct val="90000"/>
              </a:lnSpc>
              <a:spcBef>
                <a:spcPts val="0"/>
              </a:spcBef>
              <a:spcAft>
                <a:spcPts val="588"/>
              </a:spcAft>
              <a:buClrTx/>
              <a:buSzPct val="90000"/>
              <a:buFontTx/>
              <a:buNone/>
              <a:tabLst/>
              <a:defRPr/>
            </a:pPr>
            <a:r>
              <a:rPr kumimoji="0" lang="en-US" sz="1800" b="1" i="0" u="none" strike="noStrike" kern="1200" cap="none" spc="0" normalizeH="0" baseline="0" noProof="0">
                <a:ln>
                  <a:noFill/>
                </a:ln>
                <a:solidFill>
                  <a:srgbClr val="2F2F2F"/>
                </a:solidFill>
                <a:effectLst/>
                <a:uLnTx/>
                <a:uFillTx/>
                <a:latin typeface="Segoe UI Semibold" charset="0"/>
                <a:ea typeface="+mn-ea"/>
                <a:cs typeface="Segoe UI Semibold" charset="0"/>
              </a:rPr>
              <a:t>Transform workplace </a:t>
            </a:r>
            <a:br>
              <a:rPr kumimoji="0" lang="en-US" sz="1800" b="1" i="0" u="none" strike="noStrike" kern="1200" cap="none" spc="0" normalizeH="0" baseline="0" noProof="0">
                <a:ln>
                  <a:noFill/>
                </a:ln>
                <a:solidFill>
                  <a:srgbClr val="2F2F2F"/>
                </a:solidFill>
                <a:effectLst/>
                <a:uLnTx/>
                <a:uFillTx/>
                <a:latin typeface="Segoe UI Semibold" charset="0"/>
                <a:ea typeface="+mn-ea"/>
                <a:cs typeface="Segoe UI Semibold" charset="0"/>
              </a:rPr>
            </a:br>
            <a:r>
              <a:rPr kumimoji="0" lang="en-US" sz="1800" b="1" i="0" u="none" strike="noStrike" kern="1200" cap="none" spc="0" normalizeH="0" baseline="0" noProof="0">
                <a:ln>
                  <a:noFill/>
                </a:ln>
                <a:solidFill>
                  <a:srgbClr val="2F2F2F"/>
                </a:solidFill>
                <a:effectLst/>
                <a:uLnTx/>
                <a:uFillTx/>
                <a:latin typeface="Segoe UI Semibold" charset="0"/>
                <a:ea typeface="+mn-ea"/>
                <a:cs typeface="Segoe UI Semibold" charset="0"/>
              </a:rPr>
              <a:t>collaboration</a:t>
            </a:r>
          </a:p>
        </p:txBody>
      </p:sp>
      <p:sp>
        <p:nvSpPr>
          <p:cNvPr id="71" name="Rectangle 70">
            <a:extLst>
              <a:ext uri="{FF2B5EF4-FFF2-40B4-BE49-F238E27FC236}">
                <a16:creationId xmlns:a16="http://schemas.microsoft.com/office/drawing/2014/main" id="{E3BE7C9D-70BF-42F0-885D-FEBABDDCC73D}"/>
              </a:ext>
            </a:extLst>
          </p:cNvPr>
          <p:cNvSpPr/>
          <p:nvPr/>
        </p:nvSpPr>
        <p:spPr>
          <a:xfrm>
            <a:off x="1238943" y="3033056"/>
            <a:ext cx="2253437" cy="590931"/>
          </a:xfrm>
          <a:prstGeom prst="rect">
            <a:avLst/>
          </a:prstGeom>
        </p:spPr>
        <p:txBody>
          <a:bodyPr wrap="none">
            <a:spAutoFit/>
          </a:bodyPr>
          <a:lstStyle/>
          <a:p>
            <a:pPr marL="0" marR="0" lvl="0" indent="0" algn="l" defTabSz="932026" rtl="0" eaLnBrk="1" fontAlgn="auto" latinLnBrk="0" hangingPunct="1">
              <a:lnSpc>
                <a:spcPct val="90000"/>
              </a:lnSpc>
              <a:spcBef>
                <a:spcPts val="0"/>
              </a:spcBef>
              <a:spcAft>
                <a:spcPts val="588"/>
              </a:spcAft>
              <a:buClrTx/>
              <a:buSzPct val="90000"/>
              <a:buFontTx/>
              <a:buNone/>
              <a:tabLst/>
              <a:defRPr/>
            </a:pPr>
            <a:r>
              <a:rPr kumimoji="0" lang="en-US" sz="1800" b="1" i="0" u="none" strike="noStrike" kern="1200" cap="none" spc="0" normalizeH="0" baseline="0" noProof="0">
                <a:ln>
                  <a:noFill/>
                </a:ln>
                <a:solidFill>
                  <a:srgbClr val="2F2F2F"/>
                </a:solidFill>
                <a:effectLst/>
                <a:uLnTx/>
                <a:uFillTx/>
                <a:latin typeface="Segoe UI Semibold" charset="0"/>
                <a:ea typeface="+mn-ea"/>
                <a:cs typeface="Segoe UI Semibold" charset="0"/>
              </a:rPr>
              <a:t>Streamline business</a:t>
            </a:r>
            <a:br>
              <a:rPr kumimoji="0" lang="en-US" sz="1800" b="1" i="0" u="none" strike="noStrike" kern="1200" cap="none" spc="0" normalizeH="0" baseline="0" noProof="0">
                <a:ln>
                  <a:noFill/>
                </a:ln>
                <a:solidFill>
                  <a:srgbClr val="2F2F2F"/>
                </a:solidFill>
                <a:effectLst/>
                <a:uLnTx/>
                <a:uFillTx/>
                <a:latin typeface="Segoe UI Semibold" charset="0"/>
                <a:ea typeface="+mn-ea"/>
                <a:cs typeface="Segoe UI Semibold" charset="0"/>
              </a:rPr>
            </a:br>
            <a:r>
              <a:rPr kumimoji="0" lang="en-US" sz="1800" b="1" i="0" u="none" strike="noStrike" kern="1200" cap="none" spc="0" normalizeH="0" baseline="0" noProof="0">
                <a:ln>
                  <a:noFill/>
                </a:ln>
                <a:solidFill>
                  <a:srgbClr val="2F2F2F"/>
                </a:solidFill>
                <a:effectLst/>
                <a:uLnTx/>
                <a:uFillTx/>
                <a:latin typeface="Segoe UI Semibold" charset="0"/>
                <a:ea typeface="+mn-ea"/>
                <a:cs typeface="Segoe UI Semibold" charset="0"/>
              </a:rPr>
              <a:t>processes</a:t>
            </a:r>
          </a:p>
        </p:txBody>
      </p:sp>
      <p:sp>
        <p:nvSpPr>
          <p:cNvPr id="76" name="Rectangle 75">
            <a:extLst>
              <a:ext uri="{FF2B5EF4-FFF2-40B4-BE49-F238E27FC236}">
                <a16:creationId xmlns:a16="http://schemas.microsoft.com/office/drawing/2014/main" id="{0D07033C-E663-45C5-9C24-2501E19353C4}"/>
              </a:ext>
            </a:extLst>
          </p:cNvPr>
          <p:cNvSpPr/>
          <p:nvPr/>
        </p:nvSpPr>
        <p:spPr>
          <a:xfrm>
            <a:off x="1238943" y="4103455"/>
            <a:ext cx="3278628" cy="667875"/>
          </a:xfrm>
          <a:prstGeom prst="rect">
            <a:avLst/>
          </a:prstGeom>
        </p:spPr>
        <p:txBody>
          <a:bodyPr wrap="square">
            <a:spAutoFit/>
          </a:bodyPr>
          <a:lstStyle/>
          <a:p>
            <a:pPr marL="0" marR="0" lvl="0" indent="0" algn="l" defTabSz="932026" rtl="0" eaLnBrk="1" fontAlgn="auto" latinLnBrk="0" hangingPunct="1">
              <a:lnSpc>
                <a:spcPct val="90000"/>
              </a:lnSpc>
              <a:spcBef>
                <a:spcPts val="0"/>
              </a:spcBef>
              <a:spcAft>
                <a:spcPts val="588"/>
              </a:spcAft>
              <a:buClrTx/>
              <a:buSzPct val="90000"/>
              <a:buFontTx/>
              <a:buNone/>
              <a:tabLst/>
              <a:defRPr/>
            </a:pPr>
            <a:r>
              <a:rPr kumimoji="0" lang="en-US" sz="1800" b="1" i="0" u="none" strike="noStrike" kern="1200" cap="none" spc="0" normalizeH="0" baseline="0" noProof="0">
                <a:ln>
                  <a:noFill/>
                </a:ln>
                <a:solidFill>
                  <a:srgbClr val="2F2F2F"/>
                </a:solidFill>
                <a:effectLst/>
                <a:uLnTx/>
                <a:uFillTx/>
                <a:latin typeface="Segoe UI Semibold" charset="0"/>
                <a:ea typeface="+mn-ea"/>
                <a:cs typeface="Segoe UI Semibold" charset="0"/>
              </a:rPr>
              <a:t>Connect everyone on </a:t>
            </a:r>
          </a:p>
          <a:p>
            <a:pPr marL="0" marR="0" lvl="0" indent="0" algn="l" defTabSz="932026" rtl="0" eaLnBrk="1" fontAlgn="auto" latinLnBrk="0" hangingPunct="1">
              <a:lnSpc>
                <a:spcPct val="90000"/>
              </a:lnSpc>
              <a:spcBef>
                <a:spcPts val="0"/>
              </a:spcBef>
              <a:spcAft>
                <a:spcPts val="588"/>
              </a:spcAft>
              <a:buClrTx/>
              <a:buSzPct val="90000"/>
              <a:buFontTx/>
              <a:buNone/>
              <a:tabLst/>
              <a:defRPr/>
            </a:pPr>
            <a:r>
              <a:rPr kumimoji="0" lang="en-US" sz="1800" b="1" i="0" u="none" strike="noStrike" kern="1200" cap="none" spc="0" normalizeH="0" baseline="0" noProof="0">
                <a:ln>
                  <a:noFill/>
                </a:ln>
                <a:solidFill>
                  <a:srgbClr val="2F2F2F"/>
                </a:solidFill>
                <a:effectLst/>
                <a:uLnTx/>
                <a:uFillTx/>
                <a:latin typeface="Segoe UI Semibold" charset="0"/>
                <a:ea typeface="+mn-ea"/>
                <a:cs typeface="Segoe UI Semibold" charset="0"/>
              </a:rPr>
              <a:t>a single platform</a:t>
            </a:r>
          </a:p>
        </p:txBody>
      </p:sp>
      <p:grpSp>
        <p:nvGrpSpPr>
          <p:cNvPr id="2" name="Group 1">
            <a:extLst>
              <a:ext uri="{FF2B5EF4-FFF2-40B4-BE49-F238E27FC236}">
                <a16:creationId xmlns:a16="http://schemas.microsoft.com/office/drawing/2014/main" id="{9B65B61C-BD88-4043-9213-6F3E240B9CEE}"/>
              </a:ext>
            </a:extLst>
          </p:cNvPr>
          <p:cNvGrpSpPr/>
          <p:nvPr/>
        </p:nvGrpSpPr>
        <p:grpSpPr>
          <a:xfrm>
            <a:off x="428032" y="2067939"/>
            <a:ext cx="613380" cy="613378"/>
            <a:chOff x="434975" y="2157290"/>
            <a:chExt cx="525145" cy="525145"/>
          </a:xfrm>
        </p:grpSpPr>
        <p:sp>
          <p:nvSpPr>
            <p:cNvPr id="12" name="Oval 11">
              <a:extLst>
                <a:ext uri="{FF2B5EF4-FFF2-40B4-BE49-F238E27FC236}">
                  <a16:creationId xmlns:a16="http://schemas.microsoft.com/office/drawing/2014/main" id="{A7BABC81-BB06-4514-A3CD-CFB1996D6F8B}"/>
                </a:ext>
              </a:extLst>
            </p:cNvPr>
            <p:cNvSpPr/>
            <p:nvPr/>
          </p:nvSpPr>
          <p:spPr bwMode="auto">
            <a:xfrm>
              <a:off x="434975" y="2157290"/>
              <a:ext cx="525145" cy="525145"/>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1567" b="0" i="0" u="none" strike="noStrike" kern="1200" cap="none" spc="-147"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 name="Group 25">
              <a:extLst>
                <a:ext uri="{FF2B5EF4-FFF2-40B4-BE49-F238E27FC236}">
                  <a16:creationId xmlns:a16="http://schemas.microsoft.com/office/drawing/2014/main" id="{F8757066-304C-4F11-BDD1-4260A4F9D653}"/>
                </a:ext>
              </a:extLst>
            </p:cNvPr>
            <p:cNvGrpSpPr/>
            <p:nvPr/>
          </p:nvGrpSpPr>
          <p:grpSpPr>
            <a:xfrm>
              <a:off x="551497" y="2298418"/>
              <a:ext cx="292100" cy="242888"/>
              <a:chOff x="557213" y="2300288"/>
              <a:chExt cx="292100" cy="242888"/>
            </a:xfrm>
          </p:grpSpPr>
          <p:sp>
            <p:nvSpPr>
              <p:cNvPr id="22" name="Freeform 5">
                <a:extLst>
                  <a:ext uri="{FF2B5EF4-FFF2-40B4-BE49-F238E27FC236}">
                    <a16:creationId xmlns:a16="http://schemas.microsoft.com/office/drawing/2014/main" id="{609C8F9B-6F88-4217-A3A0-C26AE440E962}"/>
                  </a:ext>
                </a:extLst>
              </p:cNvPr>
              <p:cNvSpPr>
                <a:spLocks/>
              </p:cNvSpPr>
              <p:nvPr/>
            </p:nvSpPr>
            <p:spPr bwMode="auto">
              <a:xfrm>
                <a:off x="557213" y="2363788"/>
                <a:ext cx="228600" cy="179388"/>
              </a:xfrm>
              <a:custGeom>
                <a:avLst/>
                <a:gdLst>
                  <a:gd name="T0" fmla="*/ 0 w 232"/>
                  <a:gd name="T1" fmla="*/ 148 h 182"/>
                  <a:gd name="T2" fmla="*/ 0 w 232"/>
                  <a:gd name="T3" fmla="*/ 148 h 182"/>
                  <a:gd name="T4" fmla="*/ 42 w 232"/>
                  <a:gd name="T5" fmla="*/ 148 h 182"/>
                  <a:gd name="T6" fmla="*/ 42 w 232"/>
                  <a:gd name="T7" fmla="*/ 182 h 182"/>
                  <a:gd name="T8" fmla="*/ 59 w 232"/>
                  <a:gd name="T9" fmla="*/ 165 h 182"/>
                  <a:gd name="T10" fmla="*/ 76 w 232"/>
                  <a:gd name="T11" fmla="*/ 148 h 182"/>
                  <a:gd name="T12" fmla="*/ 232 w 232"/>
                  <a:gd name="T13" fmla="*/ 148 h 182"/>
                  <a:gd name="T14" fmla="*/ 232 w 232"/>
                  <a:gd name="T15" fmla="*/ 0 h 182"/>
                  <a:gd name="T16" fmla="*/ 0 w 232"/>
                  <a:gd name="T17" fmla="*/ 0 h 182"/>
                  <a:gd name="T18" fmla="*/ 0 w 232"/>
                  <a:gd name="T19" fmla="*/ 14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2" h="182">
                    <a:moveTo>
                      <a:pt x="0" y="148"/>
                    </a:moveTo>
                    <a:lnTo>
                      <a:pt x="0" y="148"/>
                    </a:lnTo>
                    <a:lnTo>
                      <a:pt x="42" y="148"/>
                    </a:lnTo>
                    <a:lnTo>
                      <a:pt x="42" y="182"/>
                    </a:lnTo>
                    <a:cubicBezTo>
                      <a:pt x="48" y="176"/>
                      <a:pt x="53" y="171"/>
                      <a:pt x="59" y="165"/>
                    </a:cubicBezTo>
                    <a:cubicBezTo>
                      <a:pt x="64" y="159"/>
                      <a:pt x="70" y="154"/>
                      <a:pt x="76" y="148"/>
                    </a:cubicBezTo>
                    <a:lnTo>
                      <a:pt x="232" y="148"/>
                    </a:lnTo>
                    <a:lnTo>
                      <a:pt x="232" y="0"/>
                    </a:lnTo>
                    <a:lnTo>
                      <a:pt x="0" y="0"/>
                    </a:lnTo>
                    <a:lnTo>
                      <a:pt x="0" y="148"/>
                    </a:lnTo>
                    <a:close/>
                  </a:path>
                </a:pathLst>
              </a:custGeom>
              <a:solidFill>
                <a:srgbClr val="C1C1C1"/>
              </a:solidFill>
              <a:ln w="0">
                <a:noFill/>
                <a:prstDash val="solid"/>
                <a:round/>
                <a:headEnd/>
                <a:tailEnd/>
              </a:ln>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82828"/>
                  </a:solidFill>
                  <a:effectLst/>
                  <a:uLnTx/>
                  <a:uFillTx/>
                  <a:latin typeface="Segoe UI"/>
                  <a:ea typeface="+mn-ea"/>
                  <a:cs typeface="+mn-cs"/>
                </a:endParaRPr>
              </a:p>
            </p:txBody>
          </p:sp>
          <p:sp>
            <p:nvSpPr>
              <p:cNvPr id="24" name="Freeform 7">
                <a:extLst>
                  <a:ext uri="{FF2B5EF4-FFF2-40B4-BE49-F238E27FC236}">
                    <a16:creationId xmlns:a16="http://schemas.microsoft.com/office/drawing/2014/main" id="{61EA599F-4A1B-4BCE-AD9F-409C3922888A}"/>
                  </a:ext>
                </a:extLst>
              </p:cNvPr>
              <p:cNvSpPr>
                <a:spLocks/>
              </p:cNvSpPr>
              <p:nvPr/>
            </p:nvSpPr>
            <p:spPr bwMode="auto">
              <a:xfrm>
                <a:off x="598488" y="2300288"/>
                <a:ext cx="250825" cy="166688"/>
              </a:xfrm>
              <a:custGeom>
                <a:avLst/>
                <a:gdLst>
                  <a:gd name="T0" fmla="*/ 0 w 254"/>
                  <a:gd name="T1" fmla="*/ 42 h 169"/>
                  <a:gd name="T2" fmla="*/ 0 w 254"/>
                  <a:gd name="T3" fmla="*/ 42 h 169"/>
                  <a:gd name="T4" fmla="*/ 212 w 254"/>
                  <a:gd name="T5" fmla="*/ 42 h 169"/>
                  <a:gd name="T6" fmla="*/ 212 w 254"/>
                  <a:gd name="T7" fmla="*/ 169 h 169"/>
                  <a:gd name="T8" fmla="*/ 254 w 254"/>
                  <a:gd name="T9" fmla="*/ 169 h 169"/>
                  <a:gd name="T10" fmla="*/ 254 w 254"/>
                  <a:gd name="T11" fmla="*/ 0 h 169"/>
                  <a:gd name="T12" fmla="*/ 0 w 254"/>
                  <a:gd name="T13" fmla="*/ 0 h 169"/>
                  <a:gd name="T14" fmla="*/ 0 w 254"/>
                  <a:gd name="T15" fmla="*/ 42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 h="169">
                    <a:moveTo>
                      <a:pt x="0" y="42"/>
                    </a:moveTo>
                    <a:lnTo>
                      <a:pt x="0" y="42"/>
                    </a:lnTo>
                    <a:lnTo>
                      <a:pt x="212" y="42"/>
                    </a:lnTo>
                    <a:lnTo>
                      <a:pt x="212" y="169"/>
                    </a:lnTo>
                    <a:lnTo>
                      <a:pt x="254" y="169"/>
                    </a:lnTo>
                    <a:lnTo>
                      <a:pt x="254" y="0"/>
                    </a:lnTo>
                    <a:lnTo>
                      <a:pt x="0" y="0"/>
                    </a:lnTo>
                    <a:lnTo>
                      <a:pt x="0" y="42"/>
                    </a:lnTo>
                    <a:close/>
                  </a:path>
                </a:pathLst>
              </a:custGeom>
              <a:solidFill>
                <a:srgbClr val="5558AF"/>
              </a:solidFill>
              <a:ln w="0">
                <a:noFill/>
                <a:prstDash val="solid"/>
                <a:round/>
                <a:headEnd/>
                <a:tailEnd/>
              </a:ln>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82828"/>
                  </a:solidFill>
                  <a:effectLst/>
                  <a:uLnTx/>
                  <a:uFillTx/>
                  <a:latin typeface="Segoe UI"/>
                  <a:ea typeface="+mn-ea"/>
                  <a:cs typeface="+mn-cs"/>
                </a:endParaRPr>
              </a:p>
            </p:txBody>
          </p:sp>
        </p:grpSp>
      </p:grpSp>
      <p:grpSp>
        <p:nvGrpSpPr>
          <p:cNvPr id="113" name="Group 112">
            <a:extLst>
              <a:ext uri="{FF2B5EF4-FFF2-40B4-BE49-F238E27FC236}">
                <a16:creationId xmlns:a16="http://schemas.microsoft.com/office/drawing/2014/main" id="{65B044BE-1B1E-4449-91C9-B808DA1D0CB6}"/>
              </a:ext>
            </a:extLst>
          </p:cNvPr>
          <p:cNvGrpSpPr/>
          <p:nvPr/>
        </p:nvGrpSpPr>
        <p:grpSpPr>
          <a:xfrm>
            <a:off x="428032" y="3035683"/>
            <a:ext cx="613379" cy="613378"/>
            <a:chOff x="435794" y="2989497"/>
            <a:chExt cx="525071" cy="525071"/>
          </a:xfrm>
        </p:grpSpPr>
        <p:sp>
          <p:nvSpPr>
            <p:cNvPr id="13" name="Oval 12">
              <a:extLst>
                <a:ext uri="{FF2B5EF4-FFF2-40B4-BE49-F238E27FC236}">
                  <a16:creationId xmlns:a16="http://schemas.microsoft.com/office/drawing/2014/main" id="{89145184-8A58-4DDE-9F3D-7319828A6810}"/>
                </a:ext>
              </a:extLst>
            </p:cNvPr>
            <p:cNvSpPr/>
            <p:nvPr/>
          </p:nvSpPr>
          <p:spPr bwMode="auto">
            <a:xfrm>
              <a:off x="435794" y="2989497"/>
              <a:ext cx="525071" cy="525071"/>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1567" b="0" i="0" u="none" strike="noStrike" kern="1200" cap="none" spc="-147"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 name="Group 24">
              <a:extLst>
                <a:ext uri="{FF2B5EF4-FFF2-40B4-BE49-F238E27FC236}">
                  <a16:creationId xmlns:a16="http://schemas.microsoft.com/office/drawing/2014/main" id="{E4A7E353-2E81-4E4E-B2CB-A1B0B8D162F0}"/>
                </a:ext>
              </a:extLst>
            </p:cNvPr>
            <p:cNvGrpSpPr/>
            <p:nvPr/>
          </p:nvGrpSpPr>
          <p:grpSpPr>
            <a:xfrm>
              <a:off x="553867" y="3128207"/>
              <a:ext cx="288925" cy="247650"/>
              <a:chOff x="558800" y="3144838"/>
              <a:chExt cx="288925" cy="247650"/>
            </a:xfrm>
          </p:grpSpPr>
          <p:sp>
            <p:nvSpPr>
              <p:cNvPr id="17" name="Freeform 5">
                <a:extLst>
                  <a:ext uri="{FF2B5EF4-FFF2-40B4-BE49-F238E27FC236}">
                    <a16:creationId xmlns:a16="http://schemas.microsoft.com/office/drawing/2014/main" id="{E3F1C7A5-7F19-4DA9-8727-D92C158F0C8D}"/>
                  </a:ext>
                </a:extLst>
              </p:cNvPr>
              <p:cNvSpPr>
                <a:spLocks noEditPoints="1"/>
              </p:cNvSpPr>
              <p:nvPr/>
            </p:nvSpPr>
            <p:spPr bwMode="auto">
              <a:xfrm>
                <a:off x="558800" y="3171825"/>
                <a:ext cx="288925" cy="193675"/>
              </a:xfrm>
              <a:custGeom>
                <a:avLst/>
                <a:gdLst>
                  <a:gd name="T0" fmla="*/ 164 w 426"/>
                  <a:gd name="T1" fmla="*/ 112 h 286"/>
                  <a:gd name="T2" fmla="*/ 164 w 426"/>
                  <a:gd name="T3" fmla="*/ 112 h 286"/>
                  <a:gd name="T4" fmla="*/ 175 w 426"/>
                  <a:gd name="T5" fmla="*/ 95 h 286"/>
                  <a:gd name="T6" fmla="*/ 192 w 426"/>
                  <a:gd name="T7" fmla="*/ 83 h 286"/>
                  <a:gd name="T8" fmla="*/ 213 w 426"/>
                  <a:gd name="T9" fmla="*/ 79 h 286"/>
                  <a:gd name="T10" fmla="*/ 233 w 426"/>
                  <a:gd name="T11" fmla="*/ 83 h 286"/>
                  <a:gd name="T12" fmla="*/ 250 w 426"/>
                  <a:gd name="T13" fmla="*/ 95 h 286"/>
                  <a:gd name="T14" fmla="*/ 262 w 426"/>
                  <a:gd name="T15" fmla="*/ 112 h 286"/>
                  <a:gd name="T16" fmla="*/ 266 w 426"/>
                  <a:gd name="T17" fmla="*/ 133 h 286"/>
                  <a:gd name="T18" fmla="*/ 262 w 426"/>
                  <a:gd name="T19" fmla="*/ 153 h 286"/>
                  <a:gd name="T20" fmla="*/ 250 w 426"/>
                  <a:gd name="T21" fmla="*/ 170 h 286"/>
                  <a:gd name="T22" fmla="*/ 233 w 426"/>
                  <a:gd name="T23" fmla="*/ 182 h 286"/>
                  <a:gd name="T24" fmla="*/ 213 w 426"/>
                  <a:gd name="T25" fmla="*/ 186 h 286"/>
                  <a:gd name="T26" fmla="*/ 192 w 426"/>
                  <a:gd name="T27" fmla="*/ 182 h 286"/>
                  <a:gd name="T28" fmla="*/ 175 w 426"/>
                  <a:gd name="T29" fmla="*/ 170 h 286"/>
                  <a:gd name="T30" fmla="*/ 164 w 426"/>
                  <a:gd name="T31" fmla="*/ 153 h 286"/>
                  <a:gd name="T32" fmla="*/ 160 w 426"/>
                  <a:gd name="T33" fmla="*/ 133 h 286"/>
                  <a:gd name="T34" fmla="*/ 164 w 426"/>
                  <a:gd name="T35" fmla="*/ 112 h 286"/>
                  <a:gd name="T36" fmla="*/ 298 w 426"/>
                  <a:gd name="T37" fmla="*/ 32 h 286"/>
                  <a:gd name="T38" fmla="*/ 298 w 426"/>
                  <a:gd name="T39" fmla="*/ 32 h 286"/>
                  <a:gd name="T40" fmla="*/ 394 w 426"/>
                  <a:gd name="T41" fmla="*/ 32 h 286"/>
                  <a:gd name="T42" fmla="*/ 394 w 426"/>
                  <a:gd name="T43" fmla="*/ 128 h 286"/>
                  <a:gd name="T44" fmla="*/ 298 w 426"/>
                  <a:gd name="T45" fmla="*/ 128 h 286"/>
                  <a:gd name="T46" fmla="*/ 298 w 426"/>
                  <a:gd name="T47" fmla="*/ 32 h 286"/>
                  <a:gd name="T48" fmla="*/ 0 w 426"/>
                  <a:gd name="T49" fmla="*/ 286 h 286"/>
                  <a:gd name="T50" fmla="*/ 0 w 426"/>
                  <a:gd name="T51" fmla="*/ 286 h 286"/>
                  <a:gd name="T52" fmla="*/ 133 w 426"/>
                  <a:gd name="T53" fmla="*/ 286 h 286"/>
                  <a:gd name="T54" fmla="*/ 137 w 426"/>
                  <a:gd name="T55" fmla="*/ 266 h 286"/>
                  <a:gd name="T56" fmla="*/ 119 w 426"/>
                  <a:gd name="T57" fmla="*/ 274 h 286"/>
                  <a:gd name="T58" fmla="*/ 92 w 426"/>
                  <a:gd name="T59" fmla="*/ 247 h 286"/>
                  <a:gd name="T60" fmla="*/ 119 w 426"/>
                  <a:gd name="T61" fmla="*/ 220 h 286"/>
                  <a:gd name="T62" fmla="*/ 146 w 426"/>
                  <a:gd name="T63" fmla="*/ 247 h 286"/>
                  <a:gd name="T64" fmla="*/ 145 w 426"/>
                  <a:gd name="T65" fmla="*/ 249 h 286"/>
                  <a:gd name="T66" fmla="*/ 156 w 426"/>
                  <a:gd name="T67" fmla="*/ 236 h 286"/>
                  <a:gd name="T68" fmla="*/ 181 w 426"/>
                  <a:gd name="T69" fmla="*/ 219 h 286"/>
                  <a:gd name="T70" fmla="*/ 213 w 426"/>
                  <a:gd name="T71" fmla="*/ 213 h 286"/>
                  <a:gd name="T72" fmla="*/ 245 w 426"/>
                  <a:gd name="T73" fmla="*/ 219 h 286"/>
                  <a:gd name="T74" fmla="*/ 270 w 426"/>
                  <a:gd name="T75" fmla="*/ 236 h 286"/>
                  <a:gd name="T76" fmla="*/ 279 w 426"/>
                  <a:gd name="T77" fmla="*/ 247 h 286"/>
                  <a:gd name="T78" fmla="*/ 306 w 426"/>
                  <a:gd name="T79" fmla="*/ 220 h 286"/>
                  <a:gd name="T80" fmla="*/ 332 w 426"/>
                  <a:gd name="T81" fmla="*/ 247 h 286"/>
                  <a:gd name="T82" fmla="*/ 306 w 426"/>
                  <a:gd name="T83" fmla="*/ 274 h 286"/>
                  <a:gd name="T84" fmla="*/ 289 w 426"/>
                  <a:gd name="T85" fmla="*/ 267 h 286"/>
                  <a:gd name="T86" fmla="*/ 292 w 426"/>
                  <a:gd name="T87" fmla="*/ 286 h 286"/>
                  <a:gd name="T88" fmla="*/ 426 w 426"/>
                  <a:gd name="T89" fmla="*/ 286 h 286"/>
                  <a:gd name="T90" fmla="*/ 426 w 426"/>
                  <a:gd name="T91" fmla="*/ 0 h 286"/>
                  <a:gd name="T92" fmla="*/ 0 w 426"/>
                  <a:gd name="T93" fmla="*/ 0 h 286"/>
                  <a:gd name="T94" fmla="*/ 0 w 426"/>
                  <a:gd name="T95" fmla="*/ 28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6" h="286">
                    <a:moveTo>
                      <a:pt x="164" y="112"/>
                    </a:moveTo>
                    <a:lnTo>
                      <a:pt x="164" y="112"/>
                    </a:lnTo>
                    <a:cubicBezTo>
                      <a:pt x="167" y="105"/>
                      <a:pt x="170" y="100"/>
                      <a:pt x="175" y="95"/>
                    </a:cubicBezTo>
                    <a:cubicBezTo>
                      <a:pt x="180" y="90"/>
                      <a:pt x="186" y="86"/>
                      <a:pt x="192" y="83"/>
                    </a:cubicBezTo>
                    <a:cubicBezTo>
                      <a:pt x="199" y="81"/>
                      <a:pt x="205" y="79"/>
                      <a:pt x="213" y="79"/>
                    </a:cubicBezTo>
                    <a:cubicBezTo>
                      <a:pt x="220" y="79"/>
                      <a:pt x="227" y="81"/>
                      <a:pt x="233" y="83"/>
                    </a:cubicBezTo>
                    <a:cubicBezTo>
                      <a:pt x="240" y="86"/>
                      <a:pt x="246" y="90"/>
                      <a:pt x="250" y="95"/>
                    </a:cubicBezTo>
                    <a:cubicBezTo>
                      <a:pt x="255" y="100"/>
                      <a:pt x="259" y="105"/>
                      <a:pt x="262" y="112"/>
                    </a:cubicBezTo>
                    <a:cubicBezTo>
                      <a:pt x="265" y="118"/>
                      <a:pt x="266" y="125"/>
                      <a:pt x="266" y="133"/>
                    </a:cubicBezTo>
                    <a:cubicBezTo>
                      <a:pt x="266" y="140"/>
                      <a:pt x="265" y="147"/>
                      <a:pt x="262" y="153"/>
                    </a:cubicBezTo>
                    <a:cubicBezTo>
                      <a:pt x="259" y="160"/>
                      <a:pt x="255" y="165"/>
                      <a:pt x="250" y="170"/>
                    </a:cubicBezTo>
                    <a:cubicBezTo>
                      <a:pt x="246" y="175"/>
                      <a:pt x="240" y="179"/>
                      <a:pt x="233" y="182"/>
                    </a:cubicBezTo>
                    <a:cubicBezTo>
                      <a:pt x="227" y="184"/>
                      <a:pt x="220" y="186"/>
                      <a:pt x="213" y="186"/>
                    </a:cubicBezTo>
                    <a:cubicBezTo>
                      <a:pt x="205" y="186"/>
                      <a:pt x="199" y="184"/>
                      <a:pt x="192" y="182"/>
                    </a:cubicBezTo>
                    <a:cubicBezTo>
                      <a:pt x="186" y="179"/>
                      <a:pt x="180" y="175"/>
                      <a:pt x="175" y="170"/>
                    </a:cubicBezTo>
                    <a:cubicBezTo>
                      <a:pt x="170" y="165"/>
                      <a:pt x="167" y="160"/>
                      <a:pt x="164" y="153"/>
                    </a:cubicBezTo>
                    <a:cubicBezTo>
                      <a:pt x="161" y="147"/>
                      <a:pt x="160" y="140"/>
                      <a:pt x="160" y="133"/>
                    </a:cubicBezTo>
                    <a:cubicBezTo>
                      <a:pt x="160" y="125"/>
                      <a:pt x="161" y="118"/>
                      <a:pt x="164" y="112"/>
                    </a:cubicBezTo>
                    <a:close/>
                    <a:moveTo>
                      <a:pt x="298" y="32"/>
                    </a:moveTo>
                    <a:lnTo>
                      <a:pt x="298" y="32"/>
                    </a:lnTo>
                    <a:lnTo>
                      <a:pt x="394" y="32"/>
                    </a:lnTo>
                    <a:lnTo>
                      <a:pt x="394" y="128"/>
                    </a:lnTo>
                    <a:lnTo>
                      <a:pt x="298" y="128"/>
                    </a:lnTo>
                    <a:lnTo>
                      <a:pt x="298" y="32"/>
                    </a:lnTo>
                    <a:close/>
                    <a:moveTo>
                      <a:pt x="0" y="286"/>
                    </a:moveTo>
                    <a:lnTo>
                      <a:pt x="0" y="286"/>
                    </a:lnTo>
                    <a:lnTo>
                      <a:pt x="133" y="286"/>
                    </a:lnTo>
                    <a:cubicBezTo>
                      <a:pt x="134" y="279"/>
                      <a:pt x="135" y="272"/>
                      <a:pt x="137" y="266"/>
                    </a:cubicBezTo>
                    <a:cubicBezTo>
                      <a:pt x="133" y="271"/>
                      <a:pt x="126" y="274"/>
                      <a:pt x="119" y="274"/>
                    </a:cubicBezTo>
                    <a:cubicBezTo>
                      <a:pt x="104" y="274"/>
                      <a:pt x="92" y="262"/>
                      <a:pt x="92" y="247"/>
                    </a:cubicBezTo>
                    <a:cubicBezTo>
                      <a:pt x="92" y="232"/>
                      <a:pt x="104" y="220"/>
                      <a:pt x="119" y="220"/>
                    </a:cubicBezTo>
                    <a:cubicBezTo>
                      <a:pt x="134" y="220"/>
                      <a:pt x="146" y="232"/>
                      <a:pt x="146" y="247"/>
                    </a:cubicBezTo>
                    <a:cubicBezTo>
                      <a:pt x="146" y="248"/>
                      <a:pt x="145" y="249"/>
                      <a:pt x="145" y="249"/>
                    </a:cubicBezTo>
                    <a:cubicBezTo>
                      <a:pt x="148" y="245"/>
                      <a:pt x="152" y="240"/>
                      <a:pt x="156" y="236"/>
                    </a:cubicBezTo>
                    <a:cubicBezTo>
                      <a:pt x="163" y="229"/>
                      <a:pt x="172" y="223"/>
                      <a:pt x="181" y="219"/>
                    </a:cubicBezTo>
                    <a:cubicBezTo>
                      <a:pt x="191" y="215"/>
                      <a:pt x="202" y="213"/>
                      <a:pt x="213" y="213"/>
                    </a:cubicBezTo>
                    <a:cubicBezTo>
                      <a:pt x="224" y="213"/>
                      <a:pt x="235" y="215"/>
                      <a:pt x="245" y="219"/>
                    </a:cubicBezTo>
                    <a:cubicBezTo>
                      <a:pt x="254" y="223"/>
                      <a:pt x="263" y="228"/>
                      <a:pt x="270" y="236"/>
                    </a:cubicBezTo>
                    <a:cubicBezTo>
                      <a:pt x="273" y="239"/>
                      <a:pt x="276" y="243"/>
                      <a:pt x="279" y="247"/>
                    </a:cubicBezTo>
                    <a:cubicBezTo>
                      <a:pt x="279" y="232"/>
                      <a:pt x="291" y="220"/>
                      <a:pt x="306" y="220"/>
                    </a:cubicBezTo>
                    <a:cubicBezTo>
                      <a:pt x="321" y="220"/>
                      <a:pt x="332" y="232"/>
                      <a:pt x="332" y="247"/>
                    </a:cubicBezTo>
                    <a:cubicBezTo>
                      <a:pt x="332" y="262"/>
                      <a:pt x="321" y="274"/>
                      <a:pt x="306" y="274"/>
                    </a:cubicBezTo>
                    <a:cubicBezTo>
                      <a:pt x="299" y="274"/>
                      <a:pt x="293" y="271"/>
                      <a:pt x="289" y="267"/>
                    </a:cubicBezTo>
                    <a:cubicBezTo>
                      <a:pt x="291" y="273"/>
                      <a:pt x="292" y="279"/>
                      <a:pt x="292" y="286"/>
                    </a:cubicBezTo>
                    <a:lnTo>
                      <a:pt x="426" y="286"/>
                    </a:lnTo>
                    <a:lnTo>
                      <a:pt x="426" y="0"/>
                    </a:lnTo>
                    <a:lnTo>
                      <a:pt x="0" y="0"/>
                    </a:lnTo>
                    <a:lnTo>
                      <a:pt x="0" y="286"/>
                    </a:lnTo>
                    <a:close/>
                  </a:path>
                </a:pathLst>
              </a:custGeom>
              <a:solidFill>
                <a:srgbClr val="C1C1C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8" name="Freeform 6">
                <a:extLst>
                  <a:ext uri="{FF2B5EF4-FFF2-40B4-BE49-F238E27FC236}">
                    <a16:creationId xmlns:a16="http://schemas.microsoft.com/office/drawing/2014/main" id="{E7890052-A91A-4CB8-898E-E6851C2D8F50}"/>
                  </a:ext>
                </a:extLst>
              </p:cNvPr>
              <p:cNvSpPr>
                <a:spLocks/>
              </p:cNvSpPr>
              <p:nvPr/>
            </p:nvSpPr>
            <p:spPr bwMode="auto">
              <a:xfrm>
                <a:off x="558800" y="3365500"/>
                <a:ext cx="288925" cy="26988"/>
              </a:xfrm>
              <a:custGeom>
                <a:avLst/>
                <a:gdLst>
                  <a:gd name="T0" fmla="*/ 133 w 426"/>
                  <a:gd name="T1" fmla="*/ 0 h 40"/>
                  <a:gd name="T2" fmla="*/ 133 w 426"/>
                  <a:gd name="T3" fmla="*/ 0 h 40"/>
                  <a:gd name="T4" fmla="*/ 0 w 426"/>
                  <a:gd name="T5" fmla="*/ 0 h 40"/>
                  <a:gd name="T6" fmla="*/ 0 w 426"/>
                  <a:gd name="T7" fmla="*/ 40 h 40"/>
                  <a:gd name="T8" fmla="*/ 426 w 426"/>
                  <a:gd name="T9" fmla="*/ 40 h 40"/>
                  <a:gd name="T10" fmla="*/ 426 w 426"/>
                  <a:gd name="T11" fmla="*/ 0 h 40"/>
                  <a:gd name="T12" fmla="*/ 292 w 426"/>
                  <a:gd name="T13" fmla="*/ 0 h 40"/>
                  <a:gd name="T14" fmla="*/ 133 w 426"/>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6" h="40">
                    <a:moveTo>
                      <a:pt x="133" y="0"/>
                    </a:moveTo>
                    <a:lnTo>
                      <a:pt x="133" y="0"/>
                    </a:lnTo>
                    <a:lnTo>
                      <a:pt x="0" y="0"/>
                    </a:lnTo>
                    <a:lnTo>
                      <a:pt x="0" y="40"/>
                    </a:lnTo>
                    <a:lnTo>
                      <a:pt x="426" y="40"/>
                    </a:lnTo>
                    <a:lnTo>
                      <a:pt x="426" y="0"/>
                    </a:lnTo>
                    <a:lnTo>
                      <a:pt x="292" y="0"/>
                    </a:lnTo>
                    <a:lnTo>
                      <a:pt x="133" y="0"/>
                    </a:lnTo>
                    <a:close/>
                  </a:path>
                </a:pathLst>
              </a:custGeom>
              <a:solidFill>
                <a:srgbClr val="2F2F2F"/>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9" name="Freeform 7">
                <a:extLst>
                  <a:ext uri="{FF2B5EF4-FFF2-40B4-BE49-F238E27FC236}">
                    <a16:creationId xmlns:a16="http://schemas.microsoft.com/office/drawing/2014/main" id="{A2E45E16-F053-467F-AA38-35301B31098A}"/>
                  </a:ext>
                </a:extLst>
              </p:cNvPr>
              <p:cNvSpPr>
                <a:spLocks/>
              </p:cNvSpPr>
              <p:nvPr/>
            </p:nvSpPr>
            <p:spPr bwMode="auto">
              <a:xfrm>
                <a:off x="558800" y="3144838"/>
                <a:ext cx="288925" cy="26988"/>
              </a:xfrm>
              <a:custGeom>
                <a:avLst/>
                <a:gdLst>
                  <a:gd name="T0" fmla="*/ 0 w 426"/>
                  <a:gd name="T1" fmla="*/ 40 h 40"/>
                  <a:gd name="T2" fmla="*/ 0 w 426"/>
                  <a:gd name="T3" fmla="*/ 40 h 40"/>
                  <a:gd name="T4" fmla="*/ 426 w 426"/>
                  <a:gd name="T5" fmla="*/ 40 h 40"/>
                  <a:gd name="T6" fmla="*/ 426 w 426"/>
                  <a:gd name="T7" fmla="*/ 0 h 40"/>
                  <a:gd name="T8" fmla="*/ 0 w 426"/>
                  <a:gd name="T9" fmla="*/ 0 h 40"/>
                  <a:gd name="T10" fmla="*/ 0 w 426"/>
                  <a:gd name="T11" fmla="*/ 40 h 40"/>
                </a:gdLst>
                <a:ahLst/>
                <a:cxnLst>
                  <a:cxn ang="0">
                    <a:pos x="T0" y="T1"/>
                  </a:cxn>
                  <a:cxn ang="0">
                    <a:pos x="T2" y="T3"/>
                  </a:cxn>
                  <a:cxn ang="0">
                    <a:pos x="T4" y="T5"/>
                  </a:cxn>
                  <a:cxn ang="0">
                    <a:pos x="T6" y="T7"/>
                  </a:cxn>
                  <a:cxn ang="0">
                    <a:pos x="T8" y="T9"/>
                  </a:cxn>
                  <a:cxn ang="0">
                    <a:pos x="T10" y="T11"/>
                  </a:cxn>
                </a:cxnLst>
                <a:rect l="0" t="0" r="r" b="b"/>
                <a:pathLst>
                  <a:path w="426" h="40">
                    <a:moveTo>
                      <a:pt x="0" y="40"/>
                    </a:moveTo>
                    <a:lnTo>
                      <a:pt x="0" y="40"/>
                    </a:lnTo>
                    <a:lnTo>
                      <a:pt x="426" y="40"/>
                    </a:lnTo>
                    <a:lnTo>
                      <a:pt x="426" y="0"/>
                    </a:lnTo>
                    <a:lnTo>
                      <a:pt x="0" y="0"/>
                    </a:lnTo>
                    <a:lnTo>
                      <a:pt x="0" y="40"/>
                    </a:lnTo>
                    <a:close/>
                  </a:path>
                </a:pathLst>
              </a:custGeom>
              <a:solidFill>
                <a:srgbClr val="2F2F2F"/>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0" name="Freeform 8">
                <a:extLst>
                  <a:ext uri="{FF2B5EF4-FFF2-40B4-BE49-F238E27FC236}">
                    <a16:creationId xmlns:a16="http://schemas.microsoft.com/office/drawing/2014/main" id="{4C7E966D-EB33-41AA-B510-94FB9AF74943}"/>
                  </a:ext>
                </a:extLst>
              </p:cNvPr>
              <p:cNvSpPr>
                <a:spLocks/>
              </p:cNvSpPr>
              <p:nvPr/>
            </p:nvSpPr>
            <p:spPr bwMode="auto">
              <a:xfrm>
                <a:off x="620713" y="3321050"/>
                <a:ext cx="36513" cy="36513"/>
              </a:xfrm>
              <a:custGeom>
                <a:avLst/>
                <a:gdLst>
                  <a:gd name="T0" fmla="*/ 54 w 54"/>
                  <a:gd name="T1" fmla="*/ 27 h 54"/>
                  <a:gd name="T2" fmla="*/ 54 w 54"/>
                  <a:gd name="T3" fmla="*/ 27 h 54"/>
                  <a:gd name="T4" fmla="*/ 27 w 54"/>
                  <a:gd name="T5" fmla="*/ 0 h 54"/>
                  <a:gd name="T6" fmla="*/ 0 w 54"/>
                  <a:gd name="T7" fmla="*/ 27 h 54"/>
                  <a:gd name="T8" fmla="*/ 27 w 54"/>
                  <a:gd name="T9" fmla="*/ 54 h 54"/>
                  <a:gd name="T10" fmla="*/ 45 w 54"/>
                  <a:gd name="T11" fmla="*/ 46 h 54"/>
                  <a:gd name="T12" fmla="*/ 53 w 54"/>
                  <a:gd name="T13" fmla="*/ 29 h 54"/>
                  <a:gd name="T14" fmla="*/ 54 w 54"/>
                  <a:gd name="T15" fmla="*/ 27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4">
                    <a:moveTo>
                      <a:pt x="54" y="27"/>
                    </a:moveTo>
                    <a:lnTo>
                      <a:pt x="54" y="27"/>
                    </a:lnTo>
                    <a:cubicBezTo>
                      <a:pt x="54" y="12"/>
                      <a:pt x="42" y="0"/>
                      <a:pt x="27" y="0"/>
                    </a:cubicBezTo>
                    <a:cubicBezTo>
                      <a:pt x="12" y="0"/>
                      <a:pt x="0" y="12"/>
                      <a:pt x="0" y="27"/>
                    </a:cubicBezTo>
                    <a:cubicBezTo>
                      <a:pt x="0" y="42"/>
                      <a:pt x="12" y="54"/>
                      <a:pt x="27" y="54"/>
                    </a:cubicBezTo>
                    <a:cubicBezTo>
                      <a:pt x="34" y="54"/>
                      <a:pt x="41" y="51"/>
                      <a:pt x="45" y="46"/>
                    </a:cubicBezTo>
                    <a:cubicBezTo>
                      <a:pt x="50" y="42"/>
                      <a:pt x="53" y="36"/>
                      <a:pt x="53" y="29"/>
                    </a:cubicBezTo>
                    <a:cubicBezTo>
                      <a:pt x="53" y="29"/>
                      <a:pt x="54" y="28"/>
                      <a:pt x="54" y="27"/>
                    </a:cubicBezTo>
                    <a:close/>
                  </a:path>
                </a:pathLst>
              </a:custGeom>
              <a:solidFill>
                <a:srgbClr val="5558AF"/>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1" name="Freeform 9">
                <a:extLst>
                  <a:ext uri="{FF2B5EF4-FFF2-40B4-BE49-F238E27FC236}">
                    <a16:creationId xmlns:a16="http://schemas.microsoft.com/office/drawing/2014/main" id="{BADA1789-A8A7-4C72-B5AF-EA330B927C2D}"/>
                  </a:ext>
                </a:extLst>
              </p:cNvPr>
              <p:cNvSpPr>
                <a:spLocks/>
              </p:cNvSpPr>
              <p:nvPr/>
            </p:nvSpPr>
            <p:spPr bwMode="auto">
              <a:xfrm>
                <a:off x="684213" y="3321050"/>
                <a:ext cx="36513" cy="36513"/>
              </a:xfrm>
              <a:custGeom>
                <a:avLst/>
                <a:gdLst>
                  <a:gd name="T0" fmla="*/ 27 w 53"/>
                  <a:gd name="T1" fmla="*/ 0 h 54"/>
                  <a:gd name="T2" fmla="*/ 27 w 53"/>
                  <a:gd name="T3" fmla="*/ 0 h 54"/>
                  <a:gd name="T4" fmla="*/ 0 w 53"/>
                  <a:gd name="T5" fmla="*/ 27 h 54"/>
                  <a:gd name="T6" fmla="*/ 27 w 53"/>
                  <a:gd name="T7" fmla="*/ 54 h 54"/>
                  <a:gd name="T8" fmla="*/ 53 w 53"/>
                  <a:gd name="T9" fmla="*/ 27 h 54"/>
                  <a:gd name="T10" fmla="*/ 27 w 53"/>
                  <a:gd name="T11" fmla="*/ 0 h 54"/>
                </a:gdLst>
                <a:ahLst/>
                <a:cxnLst>
                  <a:cxn ang="0">
                    <a:pos x="T0" y="T1"/>
                  </a:cxn>
                  <a:cxn ang="0">
                    <a:pos x="T2" y="T3"/>
                  </a:cxn>
                  <a:cxn ang="0">
                    <a:pos x="T4" y="T5"/>
                  </a:cxn>
                  <a:cxn ang="0">
                    <a:pos x="T6" y="T7"/>
                  </a:cxn>
                  <a:cxn ang="0">
                    <a:pos x="T8" y="T9"/>
                  </a:cxn>
                  <a:cxn ang="0">
                    <a:pos x="T10" y="T11"/>
                  </a:cxn>
                </a:cxnLst>
                <a:rect l="0" t="0" r="r" b="b"/>
                <a:pathLst>
                  <a:path w="53" h="54">
                    <a:moveTo>
                      <a:pt x="27" y="0"/>
                    </a:moveTo>
                    <a:lnTo>
                      <a:pt x="27" y="0"/>
                    </a:lnTo>
                    <a:cubicBezTo>
                      <a:pt x="12" y="0"/>
                      <a:pt x="0" y="12"/>
                      <a:pt x="0" y="27"/>
                    </a:cubicBezTo>
                    <a:cubicBezTo>
                      <a:pt x="0" y="42"/>
                      <a:pt x="12" y="54"/>
                      <a:pt x="27" y="54"/>
                    </a:cubicBezTo>
                    <a:cubicBezTo>
                      <a:pt x="42" y="54"/>
                      <a:pt x="53" y="42"/>
                      <a:pt x="53" y="27"/>
                    </a:cubicBezTo>
                    <a:cubicBezTo>
                      <a:pt x="53" y="12"/>
                      <a:pt x="42" y="0"/>
                      <a:pt x="27" y="0"/>
                    </a:cubicBezTo>
                    <a:close/>
                  </a:path>
                </a:pathLst>
              </a:custGeom>
              <a:solidFill>
                <a:srgbClr val="C1C1C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3" name="Freeform 10">
                <a:extLst>
                  <a:ext uri="{FF2B5EF4-FFF2-40B4-BE49-F238E27FC236}">
                    <a16:creationId xmlns:a16="http://schemas.microsoft.com/office/drawing/2014/main" id="{3A5457FD-0901-4422-AEBD-9C8151329320}"/>
                  </a:ext>
                </a:extLst>
              </p:cNvPr>
              <p:cNvSpPr>
                <a:spLocks/>
              </p:cNvSpPr>
              <p:nvPr/>
            </p:nvSpPr>
            <p:spPr bwMode="auto">
              <a:xfrm>
                <a:off x="747713" y="3321050"/>
                <a:ext cx="36513" cy="36513"/>
              </a:xfrm>
              <a:custGeom>
                <a:avLst/>
                <a:gdLst>
                  <a:gd name="T0" fmla="*/ 27 w 53"/>
                  <a:gd name="T1" fmla="*/ 54 h 54"/>
                  <a:gd name="T2" fmla="*/ 27 w 53"/>
                  <a:gd name="T3" fmla="*/ 54 h 54"/>
                  <a:gd name="T4" fmla="*/ 53 w 53"/>
                  <a:gd name="T5" fmla="*/ 27 h 54"/>
                  <a:gd name="T6" fmla="*/ 27 w 53"/>
                  <a:gd name="T7" fmla="*/ 0 h 54"/>
                  <a:gd name="T8" fmla="*/ 0 w 53"/>
                  <a:gd name="T9" fmla="*/ 27 h 54"/>
                  <a:gd name="T10" fmla="*/ 10 w 53"/>
                  <a:gd name="T11" fmla="*/ 47 h 54"/>
                  <a:gd name="T12" fmla="*/ 27 w 53"/>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27" y="54"/>
                    </a:moveTo>
                    <a:lnTo>
                      <a:pt x="27" y="54"/>
                    </a:lnTo>
                    <a:cubicBezTo>
                      <a:pt x="42" y="54"/>
                      <a:pt x="53" y="42"/>
                      <a:pt x="53" y="27"/>
                    </a:cubicBezTo>
                    <a:cubicBezTo>
                      <a:pt x="53" y="12"/>
                      <a:pt x="42" y="0"/>
                      <a:pt x="27" y="0"/>
                    </a:cubicBezTo>
                    <a:cubicBezTo>
                      <a:pt x="12" y="0"/>
                      <a:pt x="0" y="12"/>
                      <a:pt x="0" y="27"/>
                    </a:cubicBezTo>
                    <a:cubicBezTo>
                      <a:pt x="0" y="35"/>
                      <a:pt x="4" y="42"/>
                      <a:pt x="10" y="47"/>
                    </a:cubicBezTo>
                    <a:cubicBezTo>
                      <a:pt x="14" y="51"/>
                      <a:pt x="20" y="54"/>
                      <a:pt x="27" y="54"/>
                    </a:cubicBezTo>
                    <a:close/>
                  </a:path>
                </a:pathLst>
              </a:custGeom>
              <a:solidFill>
                <a:srgbClr val="2F2F2F"/>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sp>
        <p:nvSpPr>
          <p:cNvPr id="14" name="Oval 13">
            <a:extLst>
              <a:ext uri="{FF2B5EF4-FFF2-40B4-BE49-F238E27FC236}">
                <a16:creationId xmlns:a16="http://schemas.microsoft.com/office/drawing/2014/main" id="{B8225CEB-2D6B-478D-80FF-58A2DCC8ACD7}"/>
              </a:ext>
            </a:extLst>
          </p:cNvPr>
          <p:cNvSpPr/>
          <p:nvPr/>
        </p:nvSpPr>
        <p:spPr bwMode="auto">
          <a:xfrm>
            <a:off x="428032" y="4108708"/>
            <a:ext cx="613378" cy="613378"/>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1567" b="0" i="0" u="none" strike="noStrike" kern="1200" cap="none" spc="-147"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a:extLst>
              <a:ext uri="{FF2B5EF4-FFF2-40B4-BE49-F238E27FC236}">
                <a16:creationId xmlns:a16="http://schemas.microsoft.com/office/drawing/2014/main" id="{7FE8ADCE-C15B-4F1B-B566-50C672B1D576}"/>
              </a:ext>
            </a:extLst>
          </p:cNvPr>
          <p:cNvSpPr>
            <a:spLocks noGrp="1"/>
          </p:cNvSpPr>
          <p:nvPr>
            <p:ph type="title"/>
          </p:nvPr>
        </p:nvSpPr>
        <p:spPr>
          <a:xfrm>
            <a:off x="455998" y="455313"/>
            <a:ext cx="4061573" cy="666336"/>
          </a:xfrm>
        </p:spPr>
        <p:txBody>
          <a:bodyPr/>
          <a:lstStyle/>
          <a:p>
            <a:r>
              <a:rPr lang="en-US"/>
              <a:t>Using Microsoft Teams to get work done – remotely</a:t>
            </a:r>
          </a:p>
        </p:txBody>
      </p:sp>
      <p:sp>
        <p:nvSpPr>
          <p:cNvPr id="61" name="White 1">
            <a:extLst>
              <a:ext uri="{FF2B5EF4-FFF2-40B4-BE49-F238E27FC236}">
                <a16:creationId xmlns:a16="http://schemas.microsoft.com/office/drawing/2014/main" id="{C82FBBE5-C8A8-45D2-B94A-49CD32C1F86E}"/>
              </a:ext>
            </a:extLst>
          </p:cNvPr>
          <p:cNvSpPr/>
          <p:nvPr/>
        </p:nvSpPr>
        <p:spPr bwMode="auto">
          <a:xfrm>
            <a:off x="208119" y="1877383"/>
            <a:ext cx="4387850" cy="963444"/>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 name="Screen 1" descr="A screenshot of a social media post&#10;&#10;Description automatically generated">
            <a:extLst>
              <a:ext uri="{FF2B5EF4-FFF2-40B4-BE49-F238E27FC236}">
                <a16:creationId xmlns:a16="http://schemas.microsoft.com/office/drawing/2014/main" id="{F0CC47D1-A697-43BE-BBA0-81F97EB93DF8}"/>
              </a:ext>
            </a:extLst>
          </p:cNvPr>
          <p:cNvPicPr>
            <a:picLocks noChangeAspect="1"/>
          </p:cNvPicPr>
          <p:nvPr/>
        </p:nvPicPr>
        <p:blipFill rotWithShape="1">
          <a:blip r:embed="rId3">
            <a:extLst>
              <a:ext uri="{28A0092B-C50C-407E-A947-70E740481C1C}">
                <a14:useLocalDpi xmlns:a14="http://schemas.microsoft.com/office/drawing/2010/main" val="0"/>
              </a:ext>
            </a:extLst>
          </a:blip>
          <a:srcRect r="21924"/>
          <a:stretch/>
        </p:blipFill>
        <p:spPr>
          <a:xfrm>
            <a:off x="5528614" y="1412887"/>
            <a:ext cx="6663385" cy="4800600"/>
          </a:xfrm>
          <a:prstGeom prst="rect">
            <a:avLst/>
          </a:prstGeom>
        </p:spPr>
      </p:pic>
      <p:pic>
        <p:nvPicPr>
          <p:cNvPr id="45" name="Screen 2">
            <a:extLst>
              <a:ext uri="{FF2B5EF4-FFF2-40B4-BE49-F238E27FC236}">
                <a16:creationId xmlns:a16="http://schemas.microsoft.com/office/drawing/2014/main" id="{C0638CCE-D07D-4A7E-A019-0334D84136E5}"/>
              </a:ext>
            </a:extLst>
          </p:cNvPr>
          <p:cNvPicPr>
            <a:picLocks noChangeAspect="1"/>
          </p:cNvPicPr>
          <p:nvPr/>
        </p:nvPicPr>
        <p:blipFill rotWithShape="1">
          <a:blip r:embed="rId4">
            <a:extLst>
              <a:ext uri="{28A0092B-C50C-407E-A947-70E740481C1C}">
                <a14:useLocalDpi xmlns:a14="http://schemas.microsoft.com/office/drawing/2010/main" val="0"/>
              </a:ext>
            </a:extLst>
          </a:blip>
          <a:srcRect r="21924"/>
          <a:stretch/>
        </p:blipFill>
        <p:spPr>
          <a:xfrm>
            <a:off x="5528614" y="1412887"/>
            <a:ext cx="6663385" cy="4800600"/>
          </a:xfrm>
          <a:prstGeom prst="rect">
            <a:avLst/>
          </a:prstGeom>
        </p:spPr>
      </p:pic>
      <p:pic>
        <p:nvPicPr>
          <p:cNvPr id="44" name="Screen 3">
            <a:extLst>
              <a:ext uri="{FF2B5EF4-FFF2-40B4-BE49-F238E27FC236}">
                <a16:creationId xmlns:a16="http://schemas.microsoft.com/office/drawing/2014/main" id="{CAAB1037-72B2-406D-B565-73403E86ADC9}"/>
              </a:ext>
            </a:extLst>
          </p:cNvPr>
          <p:cNvPicPr>
            <a:picLocks noChangeAspect="1"/>
          </p:cNvPicPr>
          <p:nvPr/>
        </p:nvPicPr>
        <p:blipFill rotWithShape="1">
          <a:blip r:embed="rId5">
            <a:extLst>
              <a:ext uri="{28A0092B-C50C-407E-A947-70E740481C1C}">
                <a14:useLocalDpi xmlns:a14="http://schemas.microsoft.com/office/drawing/2010/main" val="0"/>
              </a:ext>
            </a:extLst>
          </a:blip>
          <a:srcRect r="21924"/>
          <a:stretch/>
        </p:blipFill>
        <p:spPr>
          <a:xfrm>
            <a:off x="5528614" y="1412887"/>
            <a:ext cx="6663385" cy="480060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8DF9DD7C-8500-4367-AC35-7132A717D1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18161" y="3342370"/>
            <a:ext cx="2234275" cy="4891120"/>
          </a:xfrm>
          <a:prstGeom prst="rect">
            <a:avLst/>
          </a:prstGeom>
        </p:spPr>
      </p:pic>
      <p:grpSp>
        <p:nvGrpSpPr>
          <p:cNvPr id="27" name="Group 26">
            <a:extLst>
              <a:ext uri="{FF2B5EF4-FFF2-40B4-BE49-F238E27FC236}">
                <a16:creationId xmlns:a16="http://schemas.microsoft.com/office/drawing/2014/main" id="{89717277-5A01-4BB6-A4F1-43574868A3B0}"/>
              </a:ext>
            </a:extLst>
          </p:cNvPr>
          <p:cNvGrpSpPr/>
          <p:nvPr/>
        </p:nvGrpSpPr>
        <p:grpSpPr>
          <a:xfrm>
            <a:off x="550571" y="4216960"/>
            <a:ext cx="368300" cy="368300"/>
            <a:chOff x="1060450" y="4646613"/>
            <a:chExt cx="368300" cy="368300"/>
          </a:xfrm>
        </p:grpSpPr>
        <p:sp>
          <p:nvSpPr>
            <p:cNvPr id="10" name="Freeform 5">
              <a:extLst>
                <a:ext uri="{FF2B5EF4-FFF2-40B4-BE49-F238E27FC236}">
                  <a16:creationId xmlns:a16="http://schemas.microsoft.com/office/drawing/2014/main" id="{5297336E-6D22-4890-A1A3-BD5D6A3E1445}"/>
                </a:ext>
              </a:extLst>
            </p:cNvPr>
            <p:cNvSpPr>
              <a:spLocks/>
            </p:cNvSpPr>
            <p:nvPr/>
          </p:nvSpPr>
          <p:spPr bwMode="auto">
            <a:xfrm>
              <a:off x="1204913" y="4646613"/>
              <a:ext cx="79375" cy="79375"/>
            </a:xfrm>
            <a:prstGeom prst="ellipse">
              <a:avLst/>
            </a:prstGeom>
            <a:solidFill>
              <a:srgbClr val="5558A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1" name="Freeform 6">
              <a:extLst>
                <a:ext uri="{FF2B5EF4-FFF2-40B4-BE49-F238E27FC236}">
                  <a16:creationId xmlns:a16="http://schemas.microsoft.com/office/drawing/2014/main" id="{C8768658-4A42-4312-B9FA-F80422197B57}"/>
                </a:ext>
              </a:extLst>
            </p:cNvPr>
            <p:cNvSpPr>
              <a:spLocks/>
            </p:cNvSpPr>
            <p:nvPr/>
          </p:nvSpPr>
          <p:spPr bwMode="auto">
            <a:xfrm>
              <a:off x="1087438" y="4711700"/>
              <a:ext cx="315913" cy="303213"/>
            </a:xfrm>
            <a:custGeom>
              <a:avLst/>
              <a:gdLst>
                <a:gd name="T0" fmla="*/ 160 w 320"/>
                <a:gd name="T1" fmla="*/ 308 h 308"/>
                <a:gd name="T2" fmla="*/ 160 w 320"/>
                <a:gd name="T3" fmla="*/ 308 h 308"/>
                <a:gd name="T4" fmla="*/ 208 w 320"/>
                <a:gd name="T5" fmla="*/ 300 h 308"/>
                <a:gd name="T6" fmla="*/ 251 w 320"/>
                <a:gd name="T7" fmla="*/ 279 h 308"/>
                <a:gd name="T8" fmla="*/ 243 w 320"/>
                <a:gd name="T9" fmla="*/ 261 h 308"/>
                <a:gd name="T10" fmla="*/ 240 w 320"/>
                <a:gd name="T11" fmla="*/ 241 h 308"/>
                <a:gd name="T12" fmla="*/ 245 w 320"/>
                <a:gd name="T13" fmla="*/ 215 h 308"/>
                <a:gd name="T14" fmla="*/ 260 w 320"/>
                <a:gd name="T15" fmla="*/ 194 h 308"/>
                <a:gd name="T16" fmla="*/ 281 w 320"/>
                <a:gd name="T17" fmla="*/ 180 h 308"/>
                <a:gd name="T18" fmla="*/ 306 w 320"/>
                <a:gd name="T19" fmla="*/ 175 h 308"/>
                <a:gd name="T20" fmla="*/ 312 w 320"/>
                <a:gd name="T21" fmla="*/ 175 h 308"/>
                <a:gd name="T22" fmla="*/ 317 w 320"/>
                <a:gd name="T23" fmla="*/ 175 h 308"/>
                <a:gd name="T24" fmla="*/ 320 w 320"/>
                <a:gd name="T25" fmla="*/ 148 h 308"/>
                <a:gd name="T26" fmla="*/ 313 w 320"/>
                <a:gd name="T27" fmla="*/ 101 h 308"/>
                <a:gd name="T28" fmla="*/ 293 w 320"/>
                <a:gd name="T29" fmla="*/ 59 h 308"/>
                <a:gd name="T30" fmla="*/ 262 w 320"/>
                <a:gd name="T31" fmla="*/ 25 h 308"/>
                <a:gd name="T32" fmla="*/ 221 w 320"/>
                <a:gd name="T33" fmla="*/ 0 h 308"/>
                <a:gd name="T34" fmla="*/ 211 w 320"/>
                <a:gd name="T35" fmla="*/ 17 h 308"/>
                <a:gd name="T36" fmla="*/ 197 w 320"/>
                <a:gd name="T37" fmla="*/ 30 h 308"/>
                <a:gd name="T38" fmla="*/ 179 w 320"/>
                <a:gd name="T39" fmla="*/ 38 h 308"/>
                <a:gd name="T40" fmla="*/ 160 w 320"/>
                <a:gd name="T41" fmla="*/ 41 h 308"/>
                <a:gd name="T42" fmla="*/ 140 w 320"/>
                <a:gd name="T43" fmla="*/ 38 h 308"/>
                <a:gd name="T44" fmla="*/ 123 w 320"/>
                <a:gd name="T45" fmla="*/ 30 h 308"/>
                <a:gd name="T46" fmla="*/ 108 w 320"/>
                <a:gd name="T47" fmla="*/ 17 h 308"/>
                <a:gd name="T48" fmla="*/ 98 w 320"/>
                <a:gd name="T49" fmla="*/ 0 h 308"/>
                <a:gd name="T50" fmla="*/ 58 w 320"/>
                <a:gd name="T51" fmla="*/ 25 h 308"/>
                <a:gd name="T52" fmla="*/ 27 w 320"/>
                <a:gd name="T53" fmla="*/ 59 h 308"/>
                <a:gd name="T54" fmla="*/ 7 w 320"/>
                <a:gd name="T55" fmla="*/ 101 h 308"/>
                <a:gd name="T56" fmla="*/ 0 w 320"/>
                <a:gd name="T57" fmla="*/ 148 h 308"/>
                <a:gd name="T58" fmla="*/ 2 w 320"/>
                <a:gd name="T59" fmla="*/ 175 h 308"/>
                <a:gd name="T60" fmla="*/ 31 w 320"/>
                <a:gd name="T61" fmla="*/ 177 h 308"/>
                <a:gd name="T62" fmla="*/ 56 w 320"/>
                <a:gd name="T63" fmla="*/ 190 h 308"/>
                <a:gd name="T64" fmla="*/ 73 w 320"/>
                <a:gd name="T65" fmla="*/ 213 h 308"/>
                <a:gd name="T66" fmla="*/ 80 w 320"/>
                <a:gd name="T67" fmla="*/ 241 h 308"/>
                <a:gd name="T68" fmla="*/ 77 w 320"/>
                <a:gd name="T69" fmla="*/ 261 h 308"/>
                <a:gd name="T70" fmla="*/ 68 w 320"/>
                <a:gd name="T71" fmla="*/ 279 h 308"/>
                <a:gd name="T72" fmla="*/ 112 w 320"/>
                <a:gd name="T73" fmla="*/ 300 h 308"/>
                <a:gd name="T74" fmla="*/ 160 w 320"/>
                <a:gd name="T75" fmla="*/ 30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0" h="308">
                  <a:moveTo>
                    <a:pt x="160" y="308"/>
                  </a:moveTo>
                  <a:lnTo>
                    <a:pt x="160" y="308"/>
                  </a:lnTo>
                  <a:cubicBezTo>
                    <a:pt x="176" y="308"/>
                    <a:pt x="192" y="305"/>
                    <a:pt x="208" y="300"/>
                  </a:cubicBezTo>
                  <a:cubicBezTo>
                    <a:pt x="223" y="296"/>
                    <a:pt x="238" y="288"/>
                    <a:pt x="251" y="279"/>
                  </a:cubicBezTo>
                  <a:cubicBezTo>
                    <a:pt x="248" y="273"/>
                    <a:pt x="245" y="267"/>
                    <a:pt x="243" y="261"/>
                  </a:cubicBezTo>
                  <a:cubicBezTo>
                    <a:pt x="241" y="254"/>
                    <a:pt x="240" y="248"/>
                    <a:pt x="240" y="241"/>
                  </a:cubicBezTo>
                  <a:cubicBezTo>
                    <a:pt x="240" y="232"/>
                    <a:pt x="242" y="223"/>
                    <a:pt x="245" y="215"/>
                  </a:cubicBezTo>
                  <a:cubicBezTo>
                    <a:pt x="249" y="207"/>
                    <a:pt x="253" y="200"/>
                    <a:pt x="260" y="194"/>
                  </a:cubicBezTo>
                  <a:cubicBezTo>
                    <a:pt x="266" y="188"/>
                    <a:pt x="273" y="183"/>
                    <a:pt x="281" y="180"/>
                  </a:cubicBezTo>
                  <a:cubicBezTo>
                    <a:pt x="289" y="176"/>
                    <a:pt x="297" y="175"/>
                    <a:pt x="306" y="175"/>
                  </a:cubicBezTo>
                  <a:cubicBezTo>
                    <a:pt x="308" y="175"/>
                    <a:pt x="310" y="175"/>
                    <a:pt x="312" y="175"/>
                  </a:cubicBezTo>
                  <a:cubicBezTo>
                    <a:pt x="314" y="175"/>
                    <a:pt x="316" y="175"/>
                    <a:pt x="317" y="175"/>
                  </a:cubicBezTo>
                  <a:cubicBezTo>
                    <a:pt x="319" y="166"/>
                    <a:pt x="320" y="157"/>
                    <a:pt x="320" y="148"/>
                  </a:cubicBezTo>
                  <a:cubicBezTo>
                    <a:pt x="320" y="132"/>
                    <a:pt x="318" y="116"/>
                    <a:pt x="313" y="101"/>
                  </a:cubicBezTo>
                  <a:cubicBezTo>
                    <a:pt x="308" y="86"/>
                    <a:pt x="302" y="72"/>
                    <a:pt x="293" y="59"/>
                  </a:cubicBezTo>
                  <a:cubicBezTo>
                    <a:pt x="285" y="46"/>
                    <a:pt x="274" y="35"/>
                    <a:pt x="262" y="25"/>
                  </a:cubicBezTo>
                  <a:cubicBezTo>
                    <a:pt x="250" y="15"/>
                    <a:pt x="236" y="6"/>
                    <a:pt x="221" y="0"/>
                  </a:cubicBezTo>
                  <a:cubicBezTo>
                    <a:pt x="219" y="6"/>
                    <a:pt x="215" y="12"/>
                    <a:pt x="211" y="17"/>
                  </a:cubicBezTo>
                  <a:cubicBezTo>
                    <a:pt x="207" y="22"/>
                    <a:pt x="202" y="26"/>
                    <a:pt x="197" y="30"/>
                  </a:cubicBezTo>
                  <a:cubicBezTo>
                    <a:pt x="191" y="34"/>
                    <a:pt x="185" y="36"/>
                    <a:pt x="179" y="38"/>
                  </a:cubicBezTo>
                  <a:cubicBezTo>
                    <a:pt x="173" y="40"/>
                    <a:pt x="166" y="41"/>
                    <a:pt x="160" y="41"/>
                  </a:cubicBezTo>
                  <a:cubicBezTo>
                    <a:pt x="153" y="41"/>
                    <a:pt x="147" y="40"/>
                    <a:pt x="140" y="38"/>
                  </a:cubicBezTo>
                  <a:cubicBezTo>
                    <a:pt x="134" y="36"/>
                    <a:pt x="128" y="34"/>
                    <a:pt x="123" y="30"/>
                  </a:cubicBezTo>
                  <a:cubicBezTo>
                    <a:pt x="118" y="26"/>
                    <a:pt x="113" y="22"/>
                    <a:pt x="108" y="17"/>
                  </a:cubicBezTo>
                  <a:cubicBezTo>
                    <a:pt x="104" y="12"/>
                    <a:pt x="101" y="6"/>
                    <a:pt x="98" y="0"/>
                  </a:cubicBezTo>
                  <a:cubicBezTo>
                    <a:pt x="83" y="6"/>
                    <a:pt x="70" y="15"/>
                    <a:pt x="58" y="25"/>
                  </a:cubicBezTo>
                  <a:cubicBezTo>
                    <a:pt x="45" y="35"/>
                    <a:pt x="35" y="46"/>
                    <a:pt x="27" y="59"/>
                  </a:cubicBezTo>
                  <a:cubicBezTo>
                    <a:pt x="18" y="72"/>
                    <a:pt x="11" y="86"/>
                    <a:pt x="7" y="101"/>
                  </a:cubicBezTo>
                  <a:cubicBezTo>
                    <a:pt x="2" y="116"/>
                    <a:pt x="0" y="132"/>
                    <a:pt x="0" y="148"/>
                  </a:cubicBezTo>
                  <a:cubicBezTo>
                    <a:pt x="0" y="157"/>
                    <a:pt x="1" y="166"/>
                    <a:pt x="2" y="175"/>
                  </a:cubicBezTo>
                  <a:cubicBezTo>
                    <a:pt x="12" y="174"/>
                    <a:pt x="22" y="174"/>
                    <a:pt x="31" y="177"/>
                  </a:cubicBezTo>
                  <a:cubicBezTo>
                    <a:pt x="41" y="180"/>
                    <a:pt x="49" y="184"/>
                    <a:pt x="56" y="190"/>
                  </a:cubicBezTo>
                  <a:cubicBezTo>
                    <a:pt x="63" y="197"/>
                    <a:pt x="69" y="204"/>
                    <a:pt x="73" y="213"/>
                  </a:cubicBezTo>
                  <a:cubicBezTo>
                    <a:pt x="78" y="222"/>
                    <a:pt x="80" y="231"/>
                    <a:pt x="80" y="241"/>
                  </a:cubicBezTo>
                  <a:cubicBezTo>
                    <a:pt x="80" y="248"/>
                    <a:pt x="79" y="254"/>
                    <a:pt x="77" y="261"/>
                  </a:cubicBezTo>
                  <a:cubicBezTo>
                    <a:pt x="75" y="267"/>
                    <a:pt x="72" y="273"/>
                    <a:pt x="68" y="279"/>
                  </a:cubicBezTo>
                  <a:cubicBezTo>
                    <a:pt x="82" y="288"/>
                    <a:pt x="96" y="296"/>
                    <a:pt x="112" y="300"/>
                  </a:cubicBezTo>
                  <a:cubicBezTo>
                    <a:pt x="127" y="305"/>
                    <a:pt x="143" y="308"/>
                    <a:pt x="160" y="308"/>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5" name="Freeform 7">
              <a:extLst>
                <a:ext uri="{FF2B5EF4-FFF2-40B4-BE49-F238E27FC236}">
                  <a16:creationId xmlns:a16="http://schemas.microsoft.com/office/drawing/2014/main" id="{848B8892-2408-4ECD-BC1D-53EF8B139986}"/>
                </a:ext>
              </a:extLst>
            </p:cNvPr>
            <p:cNvSpPr>
              <a:spLocks/>
            </p:cNvSpPr>
            <p:nvPr/>
          </p:nvSpPr>
          <p:spPr bwMode="auto">
            <a:xfrm>
              <a:off x="1060450" y="4910138"/>
              <a:ext cx="79375" cy="77788"/>
            </a:xfrm>
            <a:prstGeom prst="ellipse">
              <a:avLst/>
            </a:pr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6" name="Freeform 8">
              <a:extLst>
                <a:ext uri="{FF2B5EF4-FFF2-40B4-BE49-F238E27FC236}">
                  <a16:creationId xmlns:a16="http://schemas.microsoft.com/office/drawing/2014/main" id="{A651E101-9DE0-49FF-9CE9-86EA2BADDDB8}"/>
                </a:ext>
              </a:extLst>
            </p:cNvPr>
            <p:cNvSpPr>
              <a:spLocks/>
            </p:cNvSpPr>
            <p:nvPr/>
          </p:nvSpPr>
          <p:spPr bwMode="auto">
            <a:xfrm>
              <a:off x="1349375" y="4910138"/>
              <a:ext cx="79375" cy="77788"/>
            </a:xfrm>
            <a:prstGeom prst="ellipse">
              <a:avLst/>
            </a:pr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sp>
        <p:nvSpPr>
          <p:cNvPr id="34" name="Rectangle 33">
            <a:extLst>
              <a:ext uri="{FF2B5EF4-FFF2-40B4-BE49-F238E27FC236}">
                <a16:creationId xmlns:a16="http://schemas.microsoft.com/office/drawing/2014/main" id="{14023151-B1D2-440D-8326-8B4CCA380D20}"/>
              </a:ext>
            </a:extLst>
          </p:cNvPr>
          <p:cNvSpPr/>
          <p:nvPr/>
        </p:nvSpPr>
        <p:spPr>
          <a:xfrm>
            <a:off x="1238942" y="5093863"/>
            <a:ext cx="2875857" cy="590931"/>
          </a:xfrm>
          <a:prstGeom prst="rect">
            <a:avLst/>
          </a:prstGeom>
        </p:spPr>
        <p:txBody>
          <a:bodyPr wrap="square">
            <a:spAutoFit/>
          </a:bodyPr>
          <a:lstStyle/>
          <a:p>
            <a:pPr marL="0" marR="0" lvl="0" indent="0" algn="l" defTabSz="932026" rtl="0" eaLnBrk="1" fontAlgn="auto" latinLnBrk="0" hangingPunct="1">
              <a:lnSpc>
                <a:spcPct val="90000"/>
              </a:lnSpc>
              <a:spcBef>
                <a:spcPts val="0"/>
              </a:spcBef>
              <a:spcAft>
                <a:spcPts val="588"/>
              </a:spcAft>
              <a:buClrTx/>
              <a:buSzPct val="90000"/>
              <a:buFontTx/>
              <a:buNone/>
              <a:tabLst/>
              <a:defRPr/>
            </a:pPr>
            <a:r>
              <a:rPr kumimoji="0" lang="en-US" sz="1800" b="1" i="0" u="none" strike="noStrike" kern="1200" cap="none" spc="0" normalizeH="0" baseline="0" noProof="0">
                <a:ln>
                  <a:noFill/>
                </a:ln>
                <a:solidFill>
                  <a:srgbClr val="2F2F2F"/>
                </a:solidFill>
                <a:effectLst/>
                <a:uLnTx/>
                <a:uFillTx/>
                <a:latin typeface="Segoe UI Semibold" charset="0"/>
                <a:ea typeface="+mn-ea"/>
                <a:cs typeface="Segoe UI Semibold" charset="0"/>
              </a:rPr>
              <a:t>Provide enterprise grade security &amp; compliance</a:t>
            </a:r>
          </a:p>
        </p:txBody>
      </p:sp>
      <p:sp>
        <p:nvSpPr>
          <p:cNvPr id="35" name="Oval 34">
            <a:extLst>
              <a:ext uri="{FF2B5EF4-FFF2-40B4-BE49-F238E27FC236}">
                <a16:creationId xmlns:a16="http://schemas.microsoft.com/office/drawing/2014/main" id="{8536C3DE-B5AB-43BF-BF52-F2D32D77BFEE}"/>
              </a:ext>
            </a:extLst>
          </p:cNvPr>
          <p:cNvSpPr/>
          <p:nvPr/>
        </p:nvSpPr>
        <p:spPr bwMode="auto">
          <a:xfrm>
            <a:off x="428032" y="5099116"/>
            <a:ext cx="613378" cy="613378"/>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1567" b="0" i="0" u="none" strike="noStrike" kern="1200" cap="none" spc="-147"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Freeform 5">
            <a:extLst>
              <a:ext uri="{FF2B5EF4-FFF2-40B4-BE49-F238E27FC236}">
                <a16:creationId xmlns:a16="http://schemas.microsoft.com/office/drawing/2014/main" id="{767532AC-DE46-4B91-B0C7-810780BAA4ED}"/>
              </a:ext>
            </a:extLst>
          </p:cNvPr>
          <p:cNvSpPr>
            <a:spLocks/>
          </p:cNvSpPr>
          <p:nvPr/>
        </p:nvSpPr>
        <p:spPr bwMode="auto">
          <a:xfrm>
            <a:off x="537642" y="5199539"/>
            <a:ext cx="434960" cy="463534"/>
          </a:xfrm>
          <a:custGeom>
            <a:avLst/>
            <a:gdLst>
              <a:gd name="T0" fmla="*/ 180 w 373"/>
              <a:gd name="T1" fmla="*/ 393 h 397"/>
              <a:gd name="T2" fmla="*/ 180 w 373"/>
              <a:gd name="T3" fmla="*/ 393 h 397"/>
              <a:gd name="T4" fmla="*/ 137 w 373"/>
              <a:gd name="T5" fmla="*/ 365 h 397"/>
              <a:gd name="T6" fmla="*/ 95 w 373"/>
              <a:gd name="T7" fmla="*/ 332 h 397"/>
              <a:gd name="T8" fmla="*/ 58 w 373"/>
              <a:gd name="T9" fmla="*/ 294 h 397"/>
              <a:gd name="T10" fmla="*/ 28 w 373"/>
              <a:gd name="T11" fmla="*/ 250 h 397"/>
              <a:gd name="T12" fmla="*/ 8 w 373"/>
              <a:gd name="T13" fmla="*/ 201 h 397"/>
              <a:gd name="T14" fmla="*/ 0 w 373"/>
              <a:gd name="T15" fmla="*/ 146 h 397"/>
              <a:gd name="T16" fmla="*/ 0 w 373"/>
              <a:gd name="T17" fmla="*/ 53 h 397"/>
              <a:gd name="T18" fmla="*/ 13 w 373"/>
              <a:gd name="T19" fmla="*/ 52 h 397"/>
              <a:gd name="T20" fmla="*/ 69 w 373"/>
              <a:gd name="T21" fmla="*/ 43 h 397"/>
              <a:gd name="T22" fmla="*/ 120 w 373"/>
              <a:gd name="T23" fmla="*/ 19 h 397"/>
              <a:gd name="T24" fmla="*/ 152 w 373"/>
              <a:gd name="T25" fmla="*/ 4 h 397"/>
              <a:gd name="T26" fmla="*/ 187 w 373"/>
              <a:gd name="T27" fmla="*/ 0 h 397"/>
              <a:gd name="T28" fmla="*/ 222 w 373"/>
              <a:gd name="T29" fmla="*/ 4 h 397"/>
              <a:gd name="T30" fmla="*/ 253 w 373"/>
              <a:gd name="T31" fmla="*/ 19 h 397"/>
              <a:gd name="T32" fmla="*/ 304 w 373"/>
              <a:gd name="T33" fmla="*/ 43 h 397"/>
              <a:gd name="T34" fmla="*/ 361 w 373"/>
              <a:gd name="T35" fmla="*/ 52 h 397"/>
              <a:gd name="T36" fmla="*/ 373 w 373"/>
              <a:gd name="T37" fmla="*/ 53 h 397"/>
              <a:gd name="T38" fmla="*/ 373 w 373"/>
              <a:gd name="T39" fmla="*/ 146 h 397"/>
              <a:gd name="T40" fmla="*/ 366 w 373"/>
              <a:gd name="T41" fmla="*/ 201 h 397"/>
              <a:gd name="T42" fmla="*/ 346 w 373"/>
              <a:gd name="T43" fmla="*/ 250 h 397"/>
              <a:gd name="T44" fmla="*/ 316 w 373"/>
              <a:gd name="T45" fmla="*/ 294 h 397"/>
              <a:gd name="T46" fmla="*/ 278 w 373"/>
              <a:gd name="T47" fmla="*/ 332 h 397"/>
              <a:gd name="T48" fmla="*/ 237 w 373"/>
              <a:gd name="T49" fmla="*/ 365 h 397"/>
              <a:gd name="T50" fmla="*/ 194 w 373"/>
              <a:gd name="T51" fmla="*/ 393 h 397"/>
              <a:gd name="T52" fmla="*/ 187 w 373"/>
              <a:gd name="T53" fmla="*/ 397 h 397"/>
              <a:gd name="T54" fmla="*/ 180 w 373"/>
              <a:gd name="T55" fmla="*/ 39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3" h="397">
                <a:moveTo>
                  <a:pt x="180" y="393"/>
                </a:moveTo>
                <a:lnTo>
                  <a:pt x="180" y="393"/>
                </a:lnTo>
                <a:cubicBezTo>
                  <a:pt x="166" y="385"/>
                  <a:pt x="151" y="375"/>
                  <a:pt x="137" y="365"/>
                </a:cubicBezTo>
                <a:cubicBezTo>
                  <a:pt x="122" y="355"/>
                  <a:pt x="108" y="344"/>
                  <a:pt x="95" y="332"/>
                </a:cubicBezTo>
                <a:cubicBezTo>
                  <a:pt x="82" y="320"/>
                  <a:pt x="70" y="307"/>
                  <a:pt x="58" y="294"/>
                </a:cubicBezTo>
                <a:cubicBezTo>
                  <a:pt x="46" y="280"/>
                  <a:pt x="36" y="265"/>
                  <a:pt x="28" y="250"/>
                </a:cubicBezTo>
                <a:cubicBezTo>
                  <a:pt x="19" y="234"/>
                  <a:pt x="13" y="218"/>
                  <a:pt x="8" y="201"/>
                </a:cubicBezTo>
                <a:cubicBezTo>
                  <a:pt x="3" y="183"/>
                  <a:pt x="0" y="165"/>
                  <a:pt x="0" y="146"/>
                </a:cubicBezTo>
                <a:lnTo>
                  <a:pt x="0" y="53"/>
                </a:lnTo>
                <a:lnTo>
                  <a:pt x="13" y="52"/>
                </a:lnTo>
                <a:cubicBezTo>
                  <a:pt x="32" y="51"/>
                  <a:pt x="51" y="48"/>
                  <a:pt x="69" y="43"/>
                </a:cubicBezTo>
                <a:cubicBezTo>
                  <a:pt x="87" y="38"/>
                  <a:pt x="104" y="30"/>
                  <a:pt x="120" y="19"/>
                </a:cubicBezTo>
                <a:cubicBezTo>
                  <a:pt x="131" y="13"/>
                  <a:pt x="141" y="8"/>
                  <a:pt x="152" y="4"/>
                </a:cubicBezTo>
                <a:cubicBezTo>
                  <a:pt x="163" y="1"/>
                  <a:pt x="174" y="0"/>
                  <a:pt x="187" y="0"/>
                </a:cubicBezTo>
                <a:cubicBezTo>
                  <a:pt x="199" y="0"/>
                  <a:pt x="211" y="1"/>
                  <a:pt x="222" y="4"/>
                </a:cubicBezTo>
                <a:cubicBezTo>
                  <a:pt x="232" y="8"/>
                  <a:pt x="243" y="13"/>
                  <a:pt x="253" y="19"/>
                </a:cubicBezTo>
                <a:cubicBezTo>
                  <a:pt x="270" y="30"/>
                  <a:pt x="287" y="38"/>
                  <a:pt x="304" y="43"/>
                </a:cubicBezTo>
                <a:cubicBezTo>
                  <a:pt x="322" y="48"/>
                  <a:pt x="341" y="51"/>
                  <a:pt x="361" y="52"/>
                </a:cubicBezTo>
                <a:lnTo>
                  <a:pt x="373" y="53"/>
                </a:lnTo>
                <a:lnTo>
                  <a:pt x="373" y="146"/>
                </a:lnTo>
                <a:cubicBezTo>
                  <a:pt x="373" y="165"/>
                  <a:pt x="371" y="183"/>
                  <a:pt x="366" y="201"/>
                </a:cubicBezTo>
                <a:cubicBezTo>
                  <a:pt x="361" y="218"/>
                  <a:pt x="354" y="234"/>
                  <a:pt x="346" y="250"/>
                </a:cubicBezTo>
                <a:cubicBezTo>
                  <a:pt x="337" y="265"/>
                  <a:pt x="327" y="280"/>
                  <a:pt x="316" y="294"/>
                </a:cubicBezTo>
                <a:cubicBezTo>
                  <a:pt x="304" y="307"/>
                  <a:pt x="292" y="320"/>
                  <a:pt x="278" y="332"/>
                </a:cubicBezTo>
                <a:cubicBezTo>
                  <a:pt x="265" y="344"/>
                  <a:pt x="251" y="355"/>
                  <a:pt x="237" y="365"/>
                </a:cubicBezTo>
                <a:cubicBezTo>
                  <a:pt x="223" y="375"/>
                  <a:pt x="208" y="385"/>
                  <a:pt x="194" y="393"/>
                </a:cubicBezTo>
                <a:lnTo>
                  <a:pt x="187" y="397"/>
                </a:lnTo>
                <a:lnTo>
                  <a:pt x="180" y="393"/>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7" name="Freeform 7">
            <a:extLst>
              <a:ext uri="{FF2B5EF4-FFF2-40B4-BE49-F238E27FC236}">
                <a16:creationId xmlns:a16="http://schemas.microsoft.com/office/drawing/2014/main" id="{F855D958-3D0A-4B5C-B3BA-4FD09B325D78}"/>
              </a:ext>
            </a:extLst>
          </p:cNvPr>
          <p:cNvSpPr>
            <a:spLocks/>
          </p:cNvSpPr>
          <p:nvPr/>
        </p:nvSpPr>
        <p:spPr bwMode="auto">
          <a:xfrm>
            <a:off x="739564" y="5277006"/>
            <a:ext cx="31114" cy="217798"/>
          </a:xfrm>
          <a:custGeom>
            <a:avLst/>
            <a:gdLst>
              <a:gd name="T0" fmla="*/ 27 w 27"/>
              <a:gd name="T1" fmla="*/ 187 h 187"/>
              <a:gd name="T2" fmla="*/ 27 w 27"/>
              <a:gd name="T3" fmla="*/ 187 h 187"/>
              <a:gd name="T4" fmla="*/ 0 w 27"/>
              <a:gd name="T5" fmla="*/ 187 h 187"/>
              <a:gd name="T6" fmla="*/ 0 w 27"/>
              <a:gd name="T7" fmla="*/ 0 h 187"/>
              <a:gd name="T8" fmla="*/ 27 w 27"/>
              <a:gd name="T9" fmla="*/ 0 h 187"/>
              <a:gd name="T10" fmla="*/ 27 w 27"/>
              <a:gd name="T11" fmla="*/ 187 h 187"/>
            </a:gdLst>
            <a:ahLst/>
            <a:cxnLst>
              <a:cxn ang="0">
                <a:pos x="T0" y="T1"/>
              </a:cxn>
              <a:cxn ang="0">
                <a:pos x="T2" y="T3"/>
              </a:cxn>
              <a:cxn ang="0">
                <a:pos x="T4" y="T5"/>
              </a:cxn>
              <a:cxn ang="0">
                <a:pos x="T6" y="T7"/>
              </a:cxn>
              <a:cxn ang="0">
                <a:pos x="T8" y="T9"/>
              </a:cxn>
              <a:cxn ang="0">
                <a:pos x="T10" y="T11"/>
              </a:cxn>
            </a:cxnLst>
            <a:rect l="0" t="0" r="r" b="b"/>
            <a:pathLst>
              <a:path w="27" h="187">
                <a:moveTo>
                  <a:pt x="27" y="187"/>
                </a:moveTo>
                <a:lnTo>
                  <a:pt x="27" y="187"/>
                </a:lnTo>
                <a:lnTo>
                  <a:pt x="0" y="187"/>
                </a:lnTo>
                <a:lnTo>
                  <a:pt x="0" y="0"/>
                </a:lnTo>
                <a:lnTo>
                  <a:pt x="27" y="0"/>
                </a:lnTo>
                <a:lnTo>
                  <a:pt x="27" y="187"/>
                </a:lnTo>
                <a:close/>
              </a:path>
            </a:pathLst>
          </a:custGeom>
          <a:solidFill>
            <a:srgbClr val="5558A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8" name="White 1">
            <a:extLst>
              <a:ext uri="{FF2B5EF4-FFF2-40B4-BE49-F238E27FC236}">
                <a16:creationId xmlns:a16="http://schemas.microsoft.com/office/drawing/2014/main" id="{5AFCA6EF-B902-444B-98CB-D46BEBEB0BF9}"/>
              </a:ext>
            </a:extLst>
          </p:cNvPr>
          <p:cNvSpPr/>
          <p:nvPr/>
        </p:nvSpPr>
        <p:spPr bwMode="auto">
          <a:xfrm>
            <a:off x="171736" y="2933076"/>
            <a:ext cx="4387850" cy="963444"/>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White 1">
            <a:extLst>
              <a:ext uri="{FF2B5EF4-FFF2-40B4-BE49-F238E27FC236}">
                <a16:creationId xmlns:a16="http://schemas.microsoft.com/office/drawing/2014/main" id="{B5C53CF4-2346-4568-8795-427EC6403A4F}"/>
              </a:ext>
            </a:extLst>
          </p:cNvPr>
          <p:cNvSpPr/>
          <p:nvPr/>
        </p:nvSpPr>
        <p:spPr bwMode="auto">
          <a:xfrm>
            <a:off x="208119" y="3970952"/>
            <a:ext cx="4387850" cy="963444"/>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White 1">
            <a:extLst>
              <a:ext uri="{FF2B5EF4-FFF2-40B4-BE49-F238E27FC236}">
                <a16:creationId xmlns:a16="http://schemas.microsoft.com/office/drawing/2014/main" id="{26D163F2-3691-4599-80C8-55A4D900D01F}"/>
              </a:ext>
            </a:extLst>
          </p:cNvPr>
          <p:cNvSpPr/>
          <p:nvPr/>
        </p:nvSpPr>
        <p:spPr bwMode="auto">
          <a:xfrm>
            <a:off x="292859" y="5036547"/>
            <a:ext cx="4387850" cy="963444"/>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3" name="Group 42">
            <a:extLst>
              <a:ext uri="{FF2B5EF4-FFF2-40B4-BE49-F238E27FC236}">
                <a16:creationId xmlns:a16="http://schemas.microsoft.com/office/drawing/2014/main" id="{C40B0CFB-1D32-4495-971F-E7C801BA1924}"/>
              </a:ext>
            </a:extLst>
          </p:cNvPr>
          <p:cNvGrpSpPr/>
          <p:nvPr/>
        </p:nvGrpSpPr>
        <p:grpSpPr>
          <a:xfrm>
            <a:off x="5528614" y="1412887"/>
            <a:ext cx="6663385" cy="4800600"/>
            <a:chOff x="1656044" y="1578963"/>
            <a:chExt cx="6663385" cy="4800600"/>
          </a:xfrm>
        </p:grpSpPr>
        <p:pic>
          <p:nvPicPr>
            <p:cNvPr id="46" name="Picture 45">
              <a:extLst>
                <a:ext uri="{FF2B5EF4-FFF2-40B4-BE49-F238E27FC236}">
                  <a16:creationId xmlns:a16="http://schemas.microsoft.com/office/drawing/2014/main" id="{509A4281-7439-4EEF-B1B1-17011100FA48}"/>
                </a:ext>
              </a:extLst>
            </p:cNvPr>
            <p:cNvPicPr>
              <a:picLocks noChangeAspect="1"/>
            </p:cNvPicPr>
            <p:nvPr/>
          </p:nvPicPr>
          <p:blipFill rotWithShape="1">
            <a:blip r:embed="rId7"/>
            <a:srcRect r="19654" b="13173"/>
            <a:stretch/>
          </p:blipFill>
          <p:spPr>
            <a:xfrm>
              <a:off x="1656044" y="1578963"/>
              <a:ext cx="6663385" cy="4800600"/>
            </a:xfrm>
            <a:prstGeom prst="rect">
              <a:avLst/>
            </a:prstGeom>
          </p:spPr>
        </p:pic>
        <p:pic>
          <p:nvPicPr>
            <p:cNvPr id="47" name="Screen 1" descr="A screenshot of a social media post&#10;&#10;Description automatically generated">
              <a:extLst>
                <a:ext uri="{FF2B5EF4-FFF2-40B4-BE49-F238E27FC236}">
                  <a16:creationId xmlns:a16="http://schemas.microsoft.com/office/drawing/2014/main" id="{4244AED6-C82C-4C03-A324-726B03C35A79}"/>
                </a:ext>
              </a:extLst>
            </p:cNvPr>
            <p:cNvPicPr>
              <a:picLocks noChangeAspect="1"/>
            </p:cNvPicPr>
            <p:nvPr/>
          </p:nvPicPr>
          <p:blipFill rotWithShape="1">
            <a:blip r:embed="rId3">
              <a:extLst>
                <a:ext uri="{28A0092B-C50C-407E-A947-70E740481C1C}">
                  <a14:useLocalDpi xmlns:a14="http://schemas.microsoft.com/office/drawing/2010/main" val="0"/>
                </a:ext>
              </a:extLst>
            </a:blip>
            <a:srcRect t="25130" r="95701"/>
            <a:stretch/>
          </p:blipFill>
          <p:spPr>
            <a:xfrm>
              <a:off x="1656044" y="2785368"/>
              <a:ext cx="366864" cy="3594195"/>
            </a:xfrm>
            <a:prstGeom prst="rect">
              <a:avLst/>
            </a:prstGeom>
          </p:spPr>
        </p:pic>
        <p:pic>
          <p:nvPicPr>
            <p:cNvPr id="48" name="Picture 47">
              <a:extLst>
                <a:ext uri="{FF2B5EF4-FFF2-40B4-BE49-F238E27FC236}">
                  <a16:creationId xmlns:a16="http://schemas.microsoft.com/office/drawing/2014/main" id="{0433F787-F28C-4CAE-BA77-C813E02DB53B}"/>
                </a:ext>
              </a:extLst>
            </p:cNvPr>
            <p:cNvPicPr>
              <a:picLocks noChangeAspect="1"/>
            </p:cNvPicPr>
            <p:nvPr/>
          </p:nvPicPr>
          <p:blipFill rotWithShape="1">
            <a:blip r:embed="rId7"/>
            <a:srcRect l="34979" t="11585" r="13783" b="38799"/>
            <a:stretch/>
          </p:blipFill>
          <p:spPr>
            <a:xfrm>
              <a:off x="4070112" y="2213810"/>
              <a:ext cx="4249317" cy="2743200"/>
            </a:xfrm>
            <a:prstGeom prst="rect">
              <a:avLst/>
            </a:prstGeom>
          </p:spPr>
        </p:pic>
      </p:grpSp>
      <p:sp>
        <p:nvSpPr>
          <p:cNvPr id="50" name="White 1">
            <a:extLst>
              <a:ext uri="{FF2B5EF4-FFF2-40B4-BE49-F238E27FC236}">
                <a16:creationId xmlns:a16="http://schemas.microsoft.com/office/drawing/2014/main" id="{430BB7BA-D615-4307-A136-E5CE9A21613A}"/>
              </a:ext>
            </a:extLst>
          </p:cNvPr>
          <p:cNvSpPr/>
          <p:nvPr/>
        </p:nvSpPr>
        <p:spPr bwMode="auto">
          <a:xfrm>
            <a:off x="48283" y="2862262"/>
            <a:ext cx="4387850" cy="963444"/>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White 1">
            <a:extLst>
              <a:ext uri="{FF2B5EF4-FFF2-40B4-BE49-F238E27FC236}">
                <a16:creationId xmlns:a16="http://schemas.microsoft.com/office/drawing/2014/main" id="{6A4B45CD-587C-4F55-BED5-DBA09CFB60B6}"/>
              </a:ext>
            </a:extLst>
          </p:cNvPr>
          <p:cNvSpPr/>
          <p:nvPr/>
        </p:nvSpPr>
        <p:spPr bwMode="auto">
          <a:xfrm>
            <a:off x="171735" y="3898205"/>
            <a:ext cx="4387850" cy="963444"/>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6985712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2" presetClass="entr" presetSubtype="4"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1" presetClass="exit"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7"/>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xit"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38" grpId="0" animBg="1"/>
      <p:bldP spid="39" grpId="0" animBg="1"/>
      <p:bldP spid="40" grpId="0" animBg="1"/>
      <p:bldP spid="50" grpId="0" animBg="1"/>
      <p:bldP spid="5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655DCB63-125D-42D4-80F4-3555056A58D5}"/>
              </a:ext>
            </a:extLst>
          </p:cNvPr>
          <p:cNvSpPr txBox="1">
            <a:spLocks/>
          </p:cNvSpPr>
          <p:nvPr/>
        </p:nvSpPr>
        <p:spPr>
          <a:xfrm>
            <a:off x="427230" y="441344"/>
            <a:ext cx="4071809" cy="739133"/>
          </a:xfrm>
          <a:prstGeom prst="rect">
            <a:avLst/>
          </a:prstGeom>
        </p:spPr>
        <p:txBody>
          <a:bodyPr vert="horz" wrap="square" lIns="0" tIns="164569" rIns="0" bIns="0" rtlCol="0" anchor="t">
            <a:noAutofit/>
          </a:bodyPr>
          <a:lstStyle>
            <a:lvl1pPr algn="l" defTabSz="914367" rtl="0" eaLnBrk="1" latinLnBrk="0" hangingPunct="1">
              <a:lnSpc>
                <a:spcPct val="90000"/>
              </a:lnSpc>
              <a:spcBef>
                <a:spcPct val="0"/>
              </a:spcBef>
              <a:buNone/>
              <a:defRPr lang="en-US" sz="3137" b="0" kern="1200" cap="none" spc="-147" baseline="0">
                <a:ln w="3175">
                  <a:noFill/>
                </a:ln>
                <a:solidFill>
                  <a:srgbClr val="000000"/>
                </a:solidFill>
                <a:effectLst/>
                <a:latin typeface="+mj-lt"/>
                <a:ea typeface="+mn-ea"/>
                <a:cs typeface="Segoe UI" pitchFamily="34" charset="0"/>
              </a:defRPr>
            </a:lvl1pPr>
          </a:lstStyle>
          <a:p>
            <a:pPr defTabSz="914192">
              <a:defRPr/>
            </a:pPr>
            <a:r>
              <a:rPr lang="en-US">
                <a:latin typeface="Segoe UI Semibold"/>
              </a:rPr>
              <a:t>Co-authoring</a:t>
            </a:r>
            <a:endParaRPr lang="en-US" sz="1961" spc="0">
              <a:latin typeface="Segoe UI"/>
            </a:endParaRPr>
          </a:p>
        </p:txBody>
      </p:sp>
      <p:pic>
        <p:nvPicPr>
          <p:cNvPr id="8" name="Picture 7">
            <a:extLst>
              <a:ext uri="{FF2B5EF4-FFF2-40B4-BE49-F238E27FC236}">
                <a16:creationId xmlns:a16="http://schemas.microsoft.com/office/drawing/2014/main" id="{1C7BC85A-599C-4D1A-B126-D353223D481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975413" y="1315189"/>
            <a:ext cx="6863166" cy="4822766"/>
          </a:xfrm>
          <a:prstGeom prst="rect">
            <a:avLst/>
          </a:prstGeom>
          <a:ln>
            <a:noFill/>
          </a:ln>
          <a:effectLst/>
        </p:spPr>
      </p:pic>
      <p:sp>
        <p:nvSpPr>
          <p:cNvPr id="12" name="Rectangle 11">
            <a:extLst>
              <a:ext uri="{FF2B5EF4-FFF2-40B4-BE49-F238E27FC236}">
                <a16:creationId xmlns:a16="http://schemas.microsoft.com/office/drawing/2014/main" id="{7C1464C7-BEC0-4F53-9D63-65AC92F6858E}"/>
              </a:ext>
            </a:extLst>
          </p:cNvPr>
          <p:cNvSpPr/>
          <p:nvPr/>
        </p:nvSpPr>
        <p:spPr>
          <a:xfrm>
            <a:off x="715877" y="2776134"/>
            <a:ext cx="2853555" cy="1900875"/>
          </a:xfrm>
          <a:prstGeom prst="rect">
            <a:avLst/>
          </a:prstGeom>
        </p:spPr>
        <p:txBody>
          <a:bodyPr wrap="square" lIns="0" tIns="0" rIns="0" bIns="0">
            <a:spAutoFit/>
          </a:bodyPr>
          <a:lstStyle/>
          <a:p>
            <a:pPr defTabSz="894429" fontAlgn="base">
              <a:spcBef>
                <a:spcPct val="0"/>
              </a:spcBef>
              <a:spcAft>
                <a:spcPts val="1765"/>
              </a:spcAft>
              <a:buClr>
                <a:srgbClr val="0078D4"/>
              </a:buClr>
              <a:defRPr/>
            </a:pPr>
            <a:r>
              <a:rPr lang="en-US" sz="1568">
                <a:solidFill>
                  <a:srgbClr val="2F2F2F"/>
                </a:solidFill>
                <a:latin typeface="Segoe UI"/>
                <a:cs typeface="Segoe UI Semibold" panose="020B0702040204020203" pitchFamily="34" charset="0"/>
              </a:rPr>
              <a:t>Collaborate in </a:t>
            </a:r>
            <a:r>
              <a:rPr lang="en-US" sz="1568">
                <a:solidFill>
                  <a:srgbClr val="0078D4"/>
                </a:solidFill>
                <a:latin typeface="Segoe UI Semibold"/>
                <a:cs typeface="Segoe UI Semibold" panose="020B0702040204020203" pitchFamily="34" charset="0"/>
              </a:rPr>
              <a:t>real-time in the same document</a:t>
            </a:r>
            <a:endParaRPr lang="en-US" sz="1568">
              <a:solidFill>
                <a:srgbClr val="2F2F2F"/>
              </a:solidFill>
              <a:latin typeface="Segoe UI"/>
              <a:cs typeface="Segoe UI Semibold" panose="020B0702040204020203" pitchFamily="34" charset="0"/>
            </a:endParaRPr>
          </a:p>
          <a:p>
            <a:pPr defTabSz="894429" fontAlgn="base">
              <a:spcBef>
                <a:spcPct val="0"/>
              </a:spcBef>
              <a:spcAft>
                <a:spcPts val="1765"/>
              </a:spcAft>
              <a:buClr>
                <a:srgbClr val="0078D4"/>
              </a:buClr>
              <a:defRPr/>
            </a:pPr>
            <a:r>
              <a:rPr lang="en-US" sz="1568">
                <a:solidFill>
                  <a:srgbClr val="0078D4"/>
                </a:solidFill>
                <a:latin typeface="Segoe UI Semibold"/>
                <a:cs typeface="Segoe UI Semibold" panose="020B0702040204020203" pitchFamily="34" charset="0"/>
              </a:rPr>
              <a:t>View where others are editing </a:t>
            </a:r>
            <a:r>
              <a:rPr lang="en-US" sz="1568">
                <a:solidFill>
                  <a:srgbClr val="2F2F2F"/>
                </a:solidFill>
                <a:latin typeface="Segoe UI"/>
                <a:cs typeface="Segoe UI Semibold" panose="020B0702040204020203" pitchFamily="34" charset="0"/>
              </a:rPr>
              <a:t>in the document</a:t>
            </a:r>
          </a:p>
          <a:p>
            <a:pPr defTabSz="894429" fontAlgn="base">
              <a:spcBef>
                <a:spcPct val="0"/>
              </a:spcBef>
              <a:spcAft>
                <a:spcPts val="1765"/>
              </a:spcAft>
              <a:buClr>
                <a:srgbClr val="0078D4"/>
              </a:buClr>
              <a:defRPr/>
            </a:pPr>
            <a:r>
              <a:rPr lang="en-US" sz="1568">
                <a:solidFill>
                  <a:srgbClr val="0078D4"/>
                </a:solidFill>
                <a:latin typeface="Segoe UI Semibold"/>
                <a:cs typeface="Segoe UI Semibold" panose="020B0702040204020203" pitchFamily="34" charset="0"/>
              </a:rPr>
              <a:t>Receive alerts </a:t>
            </a:r>
            <a:r>
              <a:rPr lang="en-US" sz="1568">
                <a:solidFill>
                  <a:srgbClr val="2F2F2F"/>
                </a:solidFill>
                <a:latin typeface="Segoe UI"/>
                <a:cs typeface="Segoe UI Semibold" panose="020B0702040204020203" pitchFamily="34" charset="0"/>
              </a:rPr>
              <a:t>when people enter or leave the file</a:t>
            </a:r>
          </a:p>
        </p:txBody>
      </p:sp>
    </p:spTree>
    <p:extLst>
      <p:ext uri="{BB962C8B-B14F-4D97-AF65-F5344CB8AC3E}">
        <p14:creationId xmlns:p14="http://schemas.microsoft.com/office/powerpoint/2010/main" val="1834057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ap&#10;&#10;Description automatically generated">
            <a:extLst>
              <a:ext uri="{FF2B5EF4-FFF2-40B4-BE49-F238E27FC236}">
                <a16:creationId xmlns:a16="http://schemas.microsoft.com/office/drawing/2014/main" id="{176CF1EE-DFF8-415F-94A1-64CD527AB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625319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1" name="Straight Connector 130">
            <a:extLst>
              <a:ext uri="{FF2B5EF4-FFF2-40B4-BE49-F238E27FC236}">
                <a16:creationId xmlns:a16="http://schemas.microsoft.com/office/drawing/2014/main" id="{FA1EA9DE-FFCC-44D0-A00E-864ED0CBC0E1}"/>
              </a:ext>
            </a:extLst>
          </p:cNvPr>
          <p:cNvCxnSpPr>
            <a:cxnSpLocks/>
          </p:cNvCxnSpPr>
          <p:nvPr/>
        </p:nvCxnSpPr>
        <p:spPr>
          <a:xfrm flipH="1">
            <a:off x="4965726" y="2944849"/>
            <a:ext cx="3628734" cy="1751505"/>
          </a:xfrm>
          <a:prstGeom prst="line">
            <a:avLst/>
          </a:prstGeom>
          <a:ln w="22225">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6E9E412-0171-4B8E-8CBF-4BF2FE718F7E}"/>
              </a:ext>
            </a:extLst>
          </p:cNvPr>
          <p:cNvCxnSpPr>
            <a:cxnSpLocks/>
          </p:cNvCxnSpPr>
          <p:nvPr/>
        </p:nvCxnSpPr>
        <p:spPr>
          <a:xfrm>
            <a:off x="6088353" y="2571448"/>
            <a:ext cx="32731" cy="3475333"/>
          </a:xfrm>
          <a:prstGeom prst="line">
            <a:avLst/>
          </a:prstGeom>
          <a:ln w="22225">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E8C89DD-ABB7-4DD5-A345-DC6D2BFEA320}"/>
              </a:ext>
            </a:extLst>
          </p:cNvPr>
          <p:cNvCxnSpPr>
            <a:cxnSpLocks/>
          </p:cNvCxnSpPr>
          <p:nvPr/>
        </p:nvCxnSpPr>
        <p:spPr>
          <a:xfrm flipH="1" flipV="1">
            <a:off x="3333318" y="3230400"/>
            <a:ext cx="5525366" cy="1402427"/>
          </a:xfrm>
          <a:prstGeom prst="line">
            <a:avLst/>
          </a:prstGeom>
          <a:ln w="22225">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1667092-D448-4FB9-AA7A-71B987AAAF39}"/>
              </a:ext>
            </a:extLst>
          </p:cNvPr>
          <p:cNvCxnSpPr>
            <a:cxnSpLocks/>
          </p:cNvCxnSpPr>
          <p:nvPr/>
        </p:nvCxnSpPr>
        <p:spPr>
          <a:xfrm flipH="1">
            <a:off x="4070534" y="2222609"/>
            <a:ext cx="4050932" cy="3418009"/>
          </a:xfrm>
          <a:prstGeom prst="line">
            <a:avLst/>
          </a:prstGeom>
          <a:ln w="22225">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908726B-5B9D-4DC4-B0F8-84D852C1A4CF}"/>
              </a:ext>
            </a:extLst>
          </p:cNvPr>
          <p:cNvCxnSpPr>
            <a:cxnSpLocks/>
          </p:cNvCxnSpPr>
          <p:nvPr/>
        </p:nvCxnSpPr>
        <p:spPr>
          <a:xfrm>
            <a:off x="4016779" y="2147096"/>
            <a:ext cx="4158444" cy="3569033"/>
          </a:xfrm>
          <a:prstGeom prst="line">
            <a:avLst/>
          </a:prstGeom>
          <a:ln w="22225">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CE9EFAE-3EA8-49EE-9164-9A5F80107A0F}"/>
              </a:ext>
            </a:extLst>
          </p:cNvPr>
          <p:cNvCxnSpPr>
            <a:cxnSpLocks/>
          </p:cNvCxnSpPr>
          <p:nvPr/>
        </p:nvCxnSpPr>
        <p:spPr>
          <a:xfrm flipV="1">
            <a:off x="3426814" y="3696534"/>
            <a:ext cx="5467916" cy="759039"/>
          </a:xfrm>
          <a:prstGeom prst="line">
            <a:avLst/>
          </a:prstGeom>
          <a:ln w="22225">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0" name="Title 1">
            <a:extLst>
              <a:ext uri="{FF2B5EF4-FFF2-40B4-BE49-F238E27FC236}">
                <a16:creationId xmlns:a16="http://schemas.microsoft.com/office/drawing/2014/main" id="{71DAA450-DE3A-4111-BFB7-781C791CAF84}"/>
              </a:ext>
            </a:extLst>
          </p:cNvPr>
          <p:cNvSpPr txBox="1">
            <a:spLocks/>
          </p:cNvSpPr>
          <p:nvPr/>
        </p:nvSpPr>
        <p:spPr>
          <a:xfrm>
            <a:off x="415324" y="335220"/>
            <a:ext cx="8582654" cy="863849"/>
          </a:xfrm>
          <a:prstGeom prst="rect">
            <a:avLst/>
          </a:prstGeom>
          <a:noFill/>
          <a:ln>
            <a:noFill/>
          </a:ln>
        </p:spPr>
        <p:txBody>
          <a:bodyPr vert="horz" wrap="square" lIns="143428" tIns="89642" rIns="0" bIns="89642" anchor="ctr" anchorCtr="0" compatLnSpc="1">
            <a:noAutofit/>
          </a:bodyPr>
          <a:lstStyle>
            <a:lvl1pPr marL="0" marR="0" lvl="0" indent="0" algn="l" defTabSz="932742" rtl="0" fontAlgn="auto" hangingPunct="1">
              <a:lnSpc>
                <a:spcPct val="90000"/>
              </a:lnSpc>
              <a:spcBef>
                <a:spcPts val="0"/>
              </a:spcBef>
              <a:spcAft>
                <a:spcPts val="0"/>
              </a:spcAft>
              <a:buNone/>
              <a:tabLst/>
              <a:defRPr lang="en-US" sz="3200" b="0" i="0" u="none" strike="noStrike" kern="0" cap="all" spc="120" baseline="0">
                <a:solidFill>
                  <a:srgbClr val="000000"/>
                </a:solidFill>
                <a:uFillTx/>
                <a:latin typeface="Segoe UI"/>
                <a:ea typeface="Segoe UI Black" pitchFamily="34"/>
                <a:cs typeface="Segoe UI Black" pitchFamily="34"/>
              </a:defRPr>
            </a:lvl1pPr>
          </a:lstStyle>
          <a:p>
            <a:pPr defTabSz="914192">
              <a:spcBef>
                <a:spcPct val="0"/>
              </a:spcBef>
              <a:defRPr/>
            </a:pPr>
            <a:r>
              <a:rPr lang="en-US" sz="3600" kern="1200" cap="none" spc="-100">
                <a:ln w="3175">
                  <a:noFill/>
                </a:ln>
                <a:gradFill>
                  <a:gsLst>
                    <a:gs pos="1250">
                      <a:srgbClr val="505050"/>
                    </a:gs>
                    <a:gs pos="100000">
                      <a:srgbClr val="505050"/>
                    </a:gs>
                  </a:gsLst>
                  <a:lin ang="5400000" scaled="0"/>
                </a:gradFill>
                <a:latin typeface="Segoe UI Light"/>
                <a:cs typeface="Segoe UI" pitchFamily="34" charset="0"/>
              </a:rPr>
              <a:t>Protect sensitive information across devices, cloud services &amp; on-premises</a:t>
            </a:r>
          </a:p>
        </p:txBody>
      </p:sp>
      <p:sp>
        <p:nvSpPr>
          <p:cNvPr id="27" name="Oval 26">
            <a:extLst>
              <a:ext uri="{FF2B5EF4-FFF2-40B4-BE49-F238E27FC236}">
                <a16:creationId xmlns:a16="http://schemas.microsoft.com/office/drawing/2014/main" id="{C781FCD1-38B0-45B0-A399-4A8754296BF2}"/>
              </a:ext>
            </a:extLst>
          </p:cNvPr>
          <p:cNvSpPr/>
          <p:nvPr/>
        </p:nvSpPr>
        <p:spPr bwMode="auto">
          <a:xfrm>
            <a:off x="4387592" y="2223205"/>
            <a:ext cx="3416816" cy="3416816"/>
          </a:xfrm>
          <a:prstGeom prst="ellipse">
            <a:avLst/>
          </a:prstGeom>
          <a:solidFill>
            <a:srgbClr val="F8F8F8"/>
          </a:solidFill>
          <a:ln w="3810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2" name="Group 31">
            <a:extLst>
              <a:ext uri="{FF2B5EF4-FFF2-40B4-BE49-F238E27FC236}">
                <a16:creationId xmlns:a16="http://schemas.microsoft.com/office/drawing/2014/main" id="{CD527DDF-041B-494B-84AD-5E5E33E2B05C}"/>
              </a:ext>
            </a:extLst>
          </p:cNvPr>
          <p:cNvGrpSpPr/>
          <p:nvPr/>
        </p:nvGrpSpPr>
        <p:grpSpPr>
          <a:xfrm>
            <a:off x="4760120" y="2720078"/>
            <a:ext cx="2736884" cy="1535349"/>
            <a:chOff x="552334" y="1633639"/>
            <a:chExt cx="2541434" cy="1425704"/>
          </a:xfrm>
        </p:grpSpPr>
        <p:sp>
          <p:nvSpPr>
            <p:cNvPr id="114" name="Freeform 18">
              <a:extLst>
                <a:ext uri="{FF2B5EF4-FFF2-40B4-BE49-F238E27FC236}">
                  <a16:creationId xmlns:a16="http://schemas.microsoft.com/office/drawing/2014/main" id="{41A79260-9E63-49A7-A692-27D62584499E}"/>
                </a:ext>
              </a:extLst>
            </p:cNvPr>
            <p:cNvSpPr>
              <a:spLocks noChangeAspect="1"/>
            </p:cNvSpPr>
            <p:nvPr/>
          </p:nvSpPr>
          <p:spPr bwMode="white">
            <a:xfrm>
              <a:off x="603951" y="1683931"/>
              <a:ext cx="2489817" cy="137541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85000"/>
              </a:schemeClr>
            </a:solidFill>
            <a:ln w="12700">
              <a:noFill/>
            </a:ln>
          </p:spPr>
          <p:txBody>
            <a:bodyPr vert="horz" wrap="square" lIns="186494" tIns="186494" rIns="93247" bIns="46623" numCol="1"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380">
                <a:defRPr/>
              </a:pPr>
              <a:endParaRPr lang="en-US" sz="1400" kern="0">
                <a:solidFill>
                  <a:srgbClr val="FFFFFF"/>
                </a:solidFill>
                <a:latin typeface="Segoe UI"/>
              </a:endParaRPr>
            </a:p>
          </p:txBody>
        </p:sp>
        <p:sp>
          <p:nvSpPr>
            <p:cNvPr id="33" name="Freeform 18">
              <a:extLst>
                <a:ext uri="{FF2B5EF4-FFF2-40B4-BE49-F238E27FC236}">
                  <a16:creationId xmlns:a16="http://schemas.microsoft.com/office/drawing/2014/main" id="{85D7873C-ECE2-4679-A746-2B857F7E0EC6}"/>
                </a:ext>
              </a:extLst>
            </p:cNvPr>
            <p:cNvSpPr>
              <a:spLocks noChangeAspect="1"/>
            </p:cNvSpPr>
            <p:nvPr/>
          </p:nvSpPr>
          <p:spPr bwMode="white">
            <a:xfrm>
              <a:off x="552334" y="1633639"/>
              <a:ext cx="2489817" cy="137541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w="12700">
              <a:noFill/>
            </a:ln>
          </p:spPr>
          <p:txBody>
            <a:bodyPr vert="horz" wrap="square" lIns="186494" tIns="186494" rIns="93247" bIns="46623" numCol="1"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380">
                <a:defRPr/>
              </a:pPr>
              <a:endParaRPr lang="en-US" sz="1400" kern="0">
                <a:solidFill>
                  <a:srgbClr val="FFFFFF"/>
                </a:solidFill>
                <a:latin typeface="Segoe UI"/>
              </a:endParaRPr>
            </a:p>
          </p:txBody>
        </p:sp>
        <p:pic>
          <p:nvPicPr>
            <p:cNvPr id="34" name="Picture 33">
              <a:extLst>
                <a:ext uri="{FF2B5EF4-FFF2-40B4-BE49-F238E27FC236}">
                  <a16:creationId xmlns:a16="http://schemas.microsoft.com/office/drawing/2014/main" id="{76D5759B-6DA7-4492-BD52-2E40C762BC96}"/>
                </a:ext>
              </a:extLst>
            </p:cNvPr>
            <p:cNvPicPr>
              <a:picLocks noChangeAspect="1"/>
            </p:cNvPicPr>
            <p:nvPr/>
          </p:nvPicPr>
          <p:blipFill rotWithShape="1">
            <a:blip r:embed="rId3"/>
            <a:srcRect l="22670"/>
            <a:stretch/>
          </p:blipFill>
          <p:spPr>
            <a:xfrm>
              <a:off x="819756" y="2670256"/>
              <a:ext cx="681233" cy="195189"/>
            </a:xfrm>
            <a:prstGeom prst="rect">
              <a:avLst/>
            </a:prstGeom>
          </p:spPr>
        </p:pic>
        <p:pic>
          <p:nvPicPr>
            <p:cNvPr id="35" name="Picture 34">
              <a:extLst>
                <a:ext uri="{FF2B5EF4-FFF2-40B4-BE49-F238E27FC236}">
                  <a16:creationId xmlns:a16="http://schemas.microsoft.com/office/drawing/2014/main" id="{E22DAA56-3CE3-42C5-AA7A-75A52A3DE69C}"/>
                </a:ext>
              </a:extLst>
            </p:cNvPr>
            <p:cNvPicPr>
              <a:picLocks noChangeAspect="1"/>
            </p:cNvPicPr>
            <p:nvPr/>
          </p:nvPicPr>
          <p:blipFill>
            <a:blip r:embed="rId4"/>
            <a:stretch>
              <a:fillRect/>
            </a:stretch>
          </p:blipFill>
          <p:spPr>
            <a:xfrm>
              <a:off x="1037423" y="2299655"/>
              <a:ext cx="328336" cy="306854"/>
            </a:xfrm>
            <a:prstGeom prst="rect">
              <a:avLst/>
            </a:prstGeom>
          </p:spPr>
        </p:pic>
        <p:pic>
          <p:nvPicPr>
            <p:cNvPr id="36" name="Picture 35">
              <a:extLst>
                <a:ext uri="{FF2B5EF4-FFF2-40B4-BE49-F238E27FC236}">
                  <a16:creationId xmlns:a16="http://schemas.microsoft.com/office/drawing/2014/main" id="{CE615324-19CD-49F8-A71D-644CDE14C9F2}"/>
                </a:ext>
              </a:extLst>
            </p:cNvPr>
            <p:cNvPicPr>
              <a:picLocks noChangeAspect="1"/>
            </p:cNvPicPr>
            <p:nvPr/>
          </p:nvPicPr>
          <p:blipFill>
            <a:blip r:embed="rId5"/>
            <a:stretch>
              <a:fillRect/>
            </a:stretch>
          </p:blipFill>
          <p:spPr>
            <a:xfrm>
              <a:off x="1797242" y="2494141"/>
              <a:ext cx="591460" cy="371304"/>
            </a:xfrm>
            <a:prstGeom prst="rect">
              <a:avLst/>
            </a:prstGeom>
          </p:spPr>
        </p:pic>
        <p:pic>
          <p:nvPicPr>
            <p:cNvPr id="37" name="Picture 36">
              <a:extLst>
                <a:ext uri="{FF2B5EF4-FFF2-40B4-BE49-F238E27FC236}">
                  <a16:creationId xmlns:a16="http://schemas.microsoft.com/office/drawing/2014/main" id="{88F6872D-6E9E-4A24-93EA-75EEE57E880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65759" y="1795903"/>
              <a:ext cx="263618" cy="263618"/>
            </a:xfrm>
            <a:prstGeom prst="rect">
              <a:avLst/>
            </a:prstGeom>
          </p:spPr>
        </p:pic>
        <p:pic>
          <p:nvPicPr>
            <p:cNvPr id="38" name="Picture 34" descr="https://az495088.vo.msecnd.net/app-logo/workday_215.png">
              <a:extLst>
                <a:ext uri="{FF2B5EF4-FFF2-40B4-BE49-F238E27FC236}">
                  <a16:creationId xmlns:a16="http://schemas.microsoft.com/office/drawing/2014/main" id="{33290775-260C-4FD8-9625-1348B894F3F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5016" t="16092" r="13814" b="12739"/>
            <a:stretch/>
          </p:blipFill>
          <p:spPr bwMode="auto">
            <a:xfrm>
              <a:off x="1629377" y="2142768"/>
              <a:ext cx="290157" cy="290157"/>
            </a:xfrm>
            <a:prstGeom prst="ellipse">
              <a:avLst/>
            </a:prstGeom>
            <a:noFill/>
            <a:extLst>
              <a:ext uri="{909E8E84-426E-40DD-AFC4-6F175D3DCCD1}">
                <a14:hiddenFill xmlns:a14="http://schemas.microsoft.com/office/drawing/2010/main">
                  <a:solidFill>
                    <a:srgbClr val="FFFFFF"/>
                  </a:solidFill>
                </a14:hiddenFill>
              </a:ext>
            </a:extLst>
          </p:spPr>
        </p:pic>
        <p:pic>
          <p:nvPicPr>
            <p:cNvPr id="39" name="Picture 38" descr="https://az495088.vo.msecnd.net/app-logo/servicenow_215.png">
              <a:extLst>
                <a:ext uri="{FF2B5EF4-FFF2-40B4-BE49-F238E27FC236}">
                  <a16:creationId xmlns:a16="http://schemas.microsoft.com/office/drawing/2014/main" id="{9ACD8D07-2136-408D-845B-CBBD8A049C6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2186477" y="2059521"/>
              <a:ext cx="312116" cy="312116"/>
            </a:xfrm>
            <a:prstGeom prst="ellipse">
              <a:avLst/>
            </a:prstGeom>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38D86768-2596-455D-BE76-04846B23EC2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46743" y="2392524"/>
              <a:ext cx="378794" cy="378794"/>
            </a:xfrm>
            <a:prstGeom prst="ellipse">
              <a:avLst/>
            </a:prstGeom>
          </p:spPr>
        </p:pic>
      </p:grpSp>
      <p:grpSp>
        <p:nvGrpSpPr>
          <p:cNvPr id="10" name="Group 9">
            <a:extLst>
              <a:ext uri="{FF2B5EF4-FFF2-40B4-BE49-F238E27FC236}">
                <a16:creationId xmlns:a16="http://schemas.microsoft.com/office/drawing/2014/main" id="{69D75970-537E-4137-B8A5-3A6A0D18261C}"/>
              </a:ext>
            </a:extLst>
          </p:cNvPr>
          <p:cNvGrpSpPr/>
          <p:nvPr/>
        </p:nvGrpSpPr>
        <p:grpSpPr>
          <a:xfrm>
            <a:off x="822098" y="1709937"/>
            <a:ext cx="10563618" cy="573280"/>
            <a:chOff x="838582" y="1743728"/>
            <a:chExt cx="10775441" cy="584775"/>
          </a:xfrm>
        </p:grpSpPr>
        <p:sp>
          <p:nvSpPr>
            <p:cNvPr id="98" name="Rectangle 97">
              <a:extLst>
                <a:ext uri="{FF2B5EF4-FFF2-40B4-BE49-F238E27FC236}">
                  <a16:creationId xmlns:a16="http://schemas.microsoft.com/office/drawing/2014/main" id="{A4CAC919-AA2B-4DEA-8F03-C516DE051D1D}"/>
                </a:ext>
              </a:extLst>
            </p:cNvPr>
            <p:cNvSpPr/>
            <p:nvPr/>
          </p:nvSpPr>
          <p:spPr>
            <a:xfrm>
              <a:off x="838582" y="1743728"/>
              <a:ext cx="2847228" cy="584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0" bIns="143428" numCol="1" spcCol="0" rtlCol="0" fromWordArt="0" anchor="ctr" anchorCtr="0" forceAA="0" compatLnSpc="1">
              <a:prstTxWarp prst="textNoShape">
                <a:avLst/>
              </a:prstTxWarp>
              <a:noAutofit/>
            </a:bodyPr>
            <a:lstStyle/>
            <a:p>
              <a:pPr algn="r" defTabSz="914367" fontAlgn="base">
                <a:spcBef>
                  <a:spcPct val="0"/>
                </a:spcBef>
                <a:spcAft>
                  <a:spcPts val="2353"/>
                </a:spcAft>
                <a:defRPr/>
              </a:pPr>
              <a:r>
                <a:rPr lang="en-US" sz="1568">
                  <a:solidFill>
                    <a:srgbClr val="505050"/>
                  </a:solidFill>
                  <a:latin typeface="Segoe UI"/>
                </a:rPr>
                <a:t>Data encryption built into Azure &amp; Office 365</a:t>
              </a:r>
            </a:p>
          </p:txBody>
        </p:sp>
        <p:sp>
          <p:nvSpPr>
            <p:cNvPr id="115" name="Rectangle 114">
              <a:extLst>
                <a:ext uri="{FF2B5EF4-FFF2-40B4-BE49-F238E27FC236}">
                  <a16:creationId xmlns:a16="http://schemas.microsoft.com/office/drawing/2014/main" id="{DC825483-8213-453A-936A-D96353C27477}"/>
                </a:ext>
              </a:extLst>
            </p:cNvPr>
            <p:cNvSpPr/>
            <p:nvPr/>
          </p:nvSpPr>
          <p:spPr>
            <a:xfrm>
              <a:off x="8766795" y="1743728"/>
              <a:ext cx="2847228" cy="584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defTabSz="914367" fontAlgn="base">
                <a:spcBef>
                  <a:spcPct val="0"/>
                </a:spcBef>
                <a:spcAft>
                  <a:spcPts val="2353"/>
                </a:spcAft>
                <a:defRPr/>
              </a:pPr>
              <a:r>
                <a:rPr lang="en-US" sz="1568">
                  <a:solidFill>
                    <a:srgbClr val="505050"/>
                  </a:solidFill>
                  <a:latin typeface="Segoe UI"/>
                </a:rPr>
                <a:t>Revoke app access</a:t>
              </a:r>
            </a:p>
          </p:txBody>
        </p:sp>
      </p:grpSp>
      <p:grpSp>
        <p:nvGrpSpPr>
          <p:cNvPr id="11" name="Group 10">
            <a:extLst>
              <a:ext uri="{FF2B5EF4-FFF2-40B4-BE49-F238E27FC236}">
                <a16:creationId xmlns:a16="http://schemas.microsoft.com/office/drawing/2014/main" id="{5EF34342-1346-4E97-AF0B-FD5781E1835A}"/>
              </a:ext>
            </a:extLst>
          </p:cNvPr>
          <p:cNvGrpSpPr/>
          <p:nvPr/>
        </p:nvGrpSpPr>
        <p:grpSpPr>
          <a:xfrm>
            <a:off x="448213" y="2892124"/>
            <a:ext cx="11303279" cy="1041274"/>
            <a:chOff x="457200" y="2949620"/>
            <a:chExt cx="11529933" cy="1062154"/>
          </a:xfrm>
        </p:grpSpPr>
        <p:sp>
          <p:nvSpPr>
            <p:cNvPr id="105" name="Rectangle 104">
              <a:extLst>
                <a:ext uri="{FF2B5EF4-FFF2-40B4-BE49-F238E27FC236}">
                  <a16:creationId xmlns:a16="http://schemas.microsoft.com/office/drawing/2014/main" id="{89A80DEA-3999-47E8-B3E3-6171E2A3298F}"/>
                </a:ext>
              </a:extLst>
            </p:cNvPr>
            <p:cNvSpPr/>
            <p:nvPr/>
          </p:nvSpPr>
          <p:spPr>
            <a:xfrm>
              <a:off x="457200" y="2949620"/>
              <a:ext cx="2477972" cy="584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0" bIns="143428" numCol="1" spcCol="0" rtlCol="0" fromWordArt="0" anchor="ctr" anchorCtr="0" forceAA="0" compatLnSpc="1">
              <a:prstTxWarp prst="textNoShape">
                <a:avLst/>
              </a:prstTxWarp>
              <a:noAutofit/>
            </a:bodyPr>
            <a:lstStyle/>
            <a:p>
              <a:pPr algn="r" defTabSz="914367" fontAlgn="base">
                <a:spcBef>
                  <a:spcPct val="0"/>
                </a:spcBef>
                <a:spcAft>
                  <a:spcPts val="2353"/>
                </a:spcAft>
                <a:defRPr/>
              </a:pPr>
              <a:r>
                <a:rPr lang="en-US" sz="1568">
                  <a:solidFill>
                    <a:srgbClr val="505050"/>
                  </a:solidFill>
                  <a:latin typeface="Segoe UI"/>
                </a:rPr>
                <a:t>File-level encryption and permissions</a:t>
              </a:r>
            </a:p>
          </p:txBody>
        </p:sp>
        <p:sp>
          <p:nvSpPr>
            <p:cNvPr id="116" name="Rectangle 115">
              <a:extLst>
                <a:ext uri="{FF2B5EF4-FFF2-40B4-BE49-F238E27FC236}">
                  <a16:creationId xmlns:a16="http://schemas.microsoft.com/office/drawing/2014/main" id="{F7400033-9D2A-46F2-A969-A1FF5B549FC2}"/>
                </a:ext>
              </a:extLst>
            </p:cNvPr>
            <p:cNvSpPr/>
            <p:nvPr/>
          </p:nvSpPr>
          <p:spPr>
            <a:xfrm>
              <a:off x="9509161" y="3426999"/>
              <a:ext cx="2477972" cy="584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defTabSz="914367" fontAlgn="base">
                <a:spcBef>
                  <a:spcPct val="0"/>
                </a:spcBef>
                <a:spcAft>
                  <a:spcPts val="2353"/>
                </a:spcAft>
                <a:defRPr/>
              </a:pPr>
              <a:r>
                <a:rPr lang="en-US" sz="1568">
                  <a:solidFill>
                    <a:srgbClr val="505050"/>
                  </a:solidFill>
                  <a:latin typeface="Segoe UI"/>
                </a:rPr>
                <a:t>Policy tips to notify and educate end users</a:t>
              </a:r>
            </a:p>
          </p:txBody>
        </p:sp>
      </p:grpSp>
      <p:grpSp>
        <p:nvGrpSpPr>
          <p:cNvPr id="12" name="Group 11">
            <a:extLst>
              <a:ext uri="{FF2B5EF4-FFF2-40B4-BE49-F238E27FC236}">
                <a16:creationId xmlns:a16="http://schemas.microsoft.com/office/drawing/2014/main" id="{96C3AC8D-251C-4161-AE22-2F310BD5D2A6}"/>
              </a:ext>
            </a:extLst>
          </p:cNvPr>
          <p:cNvGrpSpPr/>
          <p:nvPr/>
        </p:nvGrpSpPr>
        <p:grpSpPr>
          <a:xfrm>
            <a:off x="448213" y="4291100"/>
            <a:ext cx="11303279" cy="646583"/>
            <a:chOff x="457200" y="4376649"/>
            <a:chExt cx="11529933" cy="659548"/>
          </a:xfrm>
        </p:grpSpPr>
        <p:sp>
          <p:nvSpPr>
            <p:cNvPr id="106" name="Rectangle 105">
              <a:extLst>
                <a:ext uri="{FF2B5EF4-FFF2-40B4-BE49-F238E27FC236}">
                  <a16:creationId xmlns:a16="http://schemas.microsoft.com/office/drawing/2014/main" id="{D1DAF032-20A5-4A66-8BEE-3E1142964B7B}"/>
                </a:ext>
              </a:extLst>
            </p:cNvPr>
            <p:cNvSpPr/>
            <p:nvPr/>
          </p:nvSpPr>
          <p:spPr>
            <a:xfrm>
              <a:off x="457200" y="4376649"/>
              <a:ext cx="2515334" cy="584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0" bIns="143428" numCol="1" spcCol="0" rtlCol="0" fromWordArt="0" anchor="ctr" anchorCtr="0" forceAA="0" compatLnSpc="1">
              <a:prstTxWarp prst="textNoShape">
                <a:avLst/>
              </a:prstTxWarp>
              <a:noAutofit/>
            </a:bodyPr>
            <a:lstStyle/>
            <a:p>
              <a:pPr algn="r" defTabSz="914367" fontAlgn="base">
                <a:spcBef>
                  <a:spcPct val="0"/>
                </a:spcBef>
                <a:spcAft>
                  <a:spcPts val="2353"/>
                </a:spcAft>
                <a:defRPr/>
              </a:pPr>
              <a:r>
                <a:rPr lang="en-US" sz="1568">
                  <a:solidFill>
                    <a:srgbClr val="505050"/>
                  </a:solidFill>
                  <a:latin typeface="Segoe UI"/>
                </a:rPr>
                <a:t>DLP actions to block sharing</a:t>
              </a:r>
            </a:p>
          </p:txBody>
        </p:sp>
        <p:sp>
          <p:nvSpPr>
            <p:cNvPr id="117" name="Rectangle 116">
              <a:extLst>
                <a:ext uri="{FF2B5EF4-FFF2-40B4-BE49-F238E27FC236}">
                  <a16:creationId xmlns:a16="http://schemas.microsoft.com/office/drawing/2014/main" id="{0EB8E62E-39A2-4177-8A45-00167C6101A3}"/>
                </a:ext>
              </a:extLst>
            </p:cNvPr>
            <p:cNvSpPr/>
            <p:nvPr/>
          </p:nvSpPr>
          <p:spPr>
            <a:xfrm>
              <a:off x="9471799" y="4451422"/>
              <a:ext cx="2515334" cy="584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defTabSz="914367" fontAlgn="base">
                <a:spcBef>
                  <a:spcPct val="0"/>
                </a:spcBef>
                <a:spcAft>
                  <a:spcPts val="2353"/>
                </a:spcAft>
                <a:defRPr/>
              </a:pPr>
              <a:r>
                <a:rPr lang="en-US" sz="1568">
                  <a:solidFill>
                    <a:srgbClr val="505050"/>
                  </a:solidFill>
                  <a:latin typeface="Segoe UI"/>
                </a:rPr>
                <a:t>Visual markings to indicate sensitive documents</a:t>
              </a:r>
            </a:p>
          </p:txBody>
        </p:sp>
      </p:grpSp>
      <p:grpSp>
        <p:nvGrpSpPr>
          <p:cNvPr id="13" name="Group 12">
            <a:extLst>
              <a:ext uri="{FF2B5EF4-FFF2-40B4-BE49-F238E27FC236}">
                <a16:creationId xmlns:a16="http://schemas.microsoft.com/office/drawing/2014/main" id="{ABC2C664-1AD9-403F-A07E-95D61941C7CA}"/>
              </a:ext>
            </a:extLst>
          </p:cNvPr>
          <p:cNvGrpSpPr/>
          <p:nvPr/>
        </p:nvGrpSpPr>
        <p:grpSpPr>
          <a:xfrm>
            <a:off x="822098" y="5370416"/>
            <a:ext cx="10578087" cy="573280"/>
            <a:chOff x="838582" y="5477607"/>
            <a:chExt cx="10790200" cy="584775"/>
          </a:xfrm>
        </p:grpSpPr>
        <p:sp>
          <p:nvSpPr>
            <p:cNvPr id="110" name="Rectangle 109">
              <a:extLst>
                <a:ext uri="{FF2B5EF4-FFF2-40B4-BE49-F238E27FC236}">
                  <a16:creationId xmlns:a16="http://schemas.microsoft.com/office/drawing/2014/main" id="{B86A993D-85EC-4E3F-93E0-8CAB5AB1B5CB}"/>
                </a:ext>
              </a:extLst>
            </p:cNvPr>
            <p:cNvSpPr/>
            <p:nvPr/>
          </p:nvSpPr>
          <p:spPr>
            <a:xfrm>
              <a:off x="838582" y="5477607"/>
              <a:ext cx="2847228" cy="584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0" bIns="143428" numCol="1" spcCol="0" rtlCol="0" fromWordArt="0" anchor="ctr" anchorCtr="0" forceAA="0" compatLnSpc="1">
              <a:prstTxWarp prst="textNoShape">
                <a:avLst/>
              </a:prstTxWarp>
              <a:noAutofit/>
            </a:bodyPr>
            <a:lstStyle/>
            <a:p>
              <a:pPr algn="r" defTabSz="914367" fontAlgn="base">
                <a:spcBef>
                  <a:spcPct val="0"/>
                </a:spcBef>
                <a:spcAft>
                  <a:spcPts val="2353"/>
                </a:spcAft>
                <a:defRPr/>
              </a:pPr>
              <a:r>
                <a:rPr lang="en-US" sz="1568">
                  <a:solidFill>
                    <a:srgbClr val="505050"/>
                  </a:solidFill>
                  <a:latin typeface="Segoe UI"/>
                </a:rPr>
                <a:t>Control cloud app access &amp; usage</a:t>
              </a:r>
            </a:p>
          </p:txBody>
        </p:sp>
        <p:sp>
          <p:nvSpPr>
            <p:cNvPr id="118" name="Rectangle 117">
              <a:extLst>
                <a:ext uri="{FF2B5EF4-FFF2-40B4-BE49-F238E27FC236}">
                  <a16:creationId xmlns:a16="http://schemas.microsoft.com/office/drawing/2014/main" id="{61534DC0-649F-4C03-9BE6-4F3C659382BA}"/>
                </a:ext>
              </a:extLst>
            </p:cNvPr>
            <p:cNvSpPr/>
            <p:nvPr/>
          </p:nvSpPr>
          <p:spPr>
            <a:xfrm>
              <a:off x="8781554" y="5477607"/>
              <a:ext cx="2847228" cy="584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defTabSz="914367" fontAlgn="base">
                <a:spcBef>
                  <a:spcPct val="0"/>
                </a:spcBef>
                <a:spcAft>
                  <a:spcPts val="2353"/>
                </a:spcAft>
                <a:defRPr/>
              </a:pPr>
              <a:r>
                <a:rPr lang="en-US" sz="1568">
                  <a:solidFill>
                    <a:srgbClr val="505050"/>
                  </a:solidFill>
                  <a:latin typeface="Segoe UI"/>
                </a:rPr>
                <a:t>Retain, expire or delete documents</a:t>
              </a:r>
            </a:p>
          </p:txBody>
        </p:sp>
      </p:grpSp>
      <p:grpSp>
        <p:nvGrpSpPr>
          <p:cNvPr id="6" name="Group 5">
            <a:extLst>
              <a:ext uri="{FF2B5EF4-FFF2-40B4-BE49-F238E27FC236}">
                <a16:creationId xmlns:a16="http://schemas.microsoft.com/office/drawing/2014/main" id="{AADD6695-FEA3-4A4D-9BA6-AC8300FEF6FC}"/>
              </a:ext>
            </a:extLst>
          </p:cNvPr>
          <p:cNvGrpSpPr/>
          <p:nvPr/>
        </p:nvGrpSpPr>
        <p:grpSpPr>
          <a:xfrm>
            <a:off x="3764373" y="1934227"/>
            <a:ext cx="4650538" cy="271798"/>
            <a:chOff x="3839856" y="1972516"/>
            <a:chExt cx="4743791" cy="277248"/>
          </a:xfrm>
        </p:grpSpPr>
        <p:grpSp>
          <p:nvGrpSpPr>
            <p:cNvPr id="29" name="Group 28">
              <a:extLst>
                <a:ext uri="{FF2B5EF4-FFF2-40B4-BE49-F238E27FC236}">
                  <a16:creationId xmlns:a16="http://schemas.microsoft.com/office/drawing/2014/main" id="{B8ABBF2B-E8FE-406F-A59A-0EF13468F486}"/>
                </a:ext>
              </a:extLst>
            </p:cNvPr>
            <p:cNvGrpSpPr/>
            <p:nvPr/>
          </p:nvGrpSpPr>
          <p:grpSpPr>
            <a:xfrm>
              <a:off x="3839856" y="1972516"/>
              <a:ext cx="217137" cy="217137"/>
              <a:chOff x="4680163" y="4626653"/>
              <a:chExt cx="159568" cy="159568"/>
            </a:xfrm>
            <a:solidFill>
              <a:schemeClr val="accent1"/>
            </a:solidFill>
          </p:grpSpPr>
          <p:sp>
            <p:nvSpPr>
              <p:cNvPr id="30" name="Freeform 1826">
                <a:extLst>
                  <a:ext uri="{FF2B5EF4-FFF2-40B4-BE49-F238E27FC236}">
                    <a16:creationId xmlns:a16="http://schemas.microsoft.com/office/drawing/2014/main" id="{F6D104C5-303B-4E59-9E9E-66964014B0B5}"/>
                  </a:ext>
                </a:extLst>
              </p:cNvPr>
              <p:cNvSpPr>
                <a:spLocks/>
              </p:cNvSpPr>
              <p:nvPr/>
            </p:nvSpPr>
            <p:spPr bwMode="auto">
              <a:xfrm>
                <a:off x="4716223" y="4670827"/>
                <a:ext cx="87447" cy="71220"/>
              </a:xfrm>
              <a:custGeom>
                <a:avLst/>
                <a:gdLst>
                  <a:gd name="T0" fmla="*/ 36 w 97"/>
                  <a:gd name="T1" fmla="*/ 79 h 79"/>
                  <a:gd name="T2" fmla="*/ 0 w 97"/>
                  <a:gd name="T3" fmla="*/ 43 h 79"/>
                  <a:gd name="T4" fmla="*/ 12 w 97"/>
                  <a:gd name="T5" fmla="*/ 29 h 79"/>
                  <a:gd name="T6" fmla="*/ 36 w 97"/>
                  <a:gd name="T7" fmla="*/ 50 h 79"/>
                  <a:gd name="T8" fmla="*/ 85 w 97"/>
                  <a:gd name="T9" fmla="*/ 0 h 79"/>
                  <a:gd name="T10" fmla="*/ 97 w 97"/>
                  <a:gd name="T11" fmla="*/ 15 h 79"/>
                  <a:gd name="T12" fmla="*/ 36 w 97"/>
                  <a:gd name="T13" fmla="*/ 79 h 79"/>
                </a:gdLst>
                <a:ahLst/>
                <a:cxnLst>
                  <a:cxn ang="0">
                    <a:pos x="T0" y="T1"/>
                  </a:cxn>
                  <a:cxn ang="0">
                    <a:pos x="T2" y="T3"/>
                  </a:cxn>
                  <a:cxn ang="0">
                    <a:pos x="T4" y="T5"/>
                  </a:cxn>
                  <a:cxn ang="0">
                    <a:pos x="T6" y="T7"/>
                  </a:cxn>
                  <a:cxn ang="0">
                    <a:pos x="T8" y="T9"/>
                  </a:cxn>
                  <a:cxn ang="0">
                    <a:pos x="T10" y="T11"/>
                  </a:cxn>
                  <a:cxn ang="0">
                    <a:pos x="T12" y="T13"/>
                  </a:cxn>
                </a:cxnLst>
                <a:rect l="0" t="0" r="r" b="b"/>
                <a:pathLst>
                  <a:path w="97" h="79">
                    <a:moveTo>
                      <a:pt x="36" y="79"/>
                    </a:moveTo>
                    <a:lnTo>
                      <a:pt x="0" y="43"/>
                    </a:lnTo>
                    <a:lnTo>
                      <a:pt x="12" y="29"/>
                    </a:lnTo>
                    <a:lnTo>
                      <a:pt x="36" y="50"/>
                    </a:lnTo>
                    <a:lnTo>
                      <a:pt x="85" y="0"/>
                    </a:lnTo>
                    <a:lnTo>
                      <a:pt x="97" y="15"/>
                    </a:lnTo>
                    <a:lnTo>
                      <a:pt x="36" y="79"/>
                    </a:lnTo>
                    <a:close/>
                  </a:path>
                </a:pathLst>
              </a:custGeom>
              <a:grp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31" name="Freeform 1828">
                <a:extLst>
                  <a:ext uri="{FF2B5EF4-FFF2-40B4-BE49-F238E27FC236}">
                    <a16:creationId xmlns:a16="http://schemas.microsoft.com/office/drawing/2014/main" id="{0C7124A8-988C-4643-A2A1-D55BF193BA0B}"/>
                  </a:ext>
                </a:extLst>
              </p:cNvPr>
              <p:cNvSpPr>
                <a:spLocks noEditPoints="1"/>
              </p:cNvSpPr>
              <p:nvPr/>
            </p:nvSpPr>
            <p:spPr bwMode="auto">
              <a:xfrm>
                <a:off x="4680163" y="4626653"/>
                <a:ext cx="159568" cy="159568"/>
              </a:xfrm>
              <a:custGeom>
                <a:avLst/>
                <a:gdLst>
                  <a:gd name="T0" fmla="*/ 38 w 75"/>
                  <a:gd name="T1" fmla="*/ 75 h 75"/>
                  <a:gd name="T2" fmla="*/ 0 w 75"/>
                  <a:gd name="T3" fmla="*/ 37 h 75"/>
                  <a:gd name="T4" fmla="*/ 38 w 75"/>
                  <a:gd name="T5" fmla="*/ 0 h 75"/>
                  <a:gd name="T6" fmla="*/ 75 w 75"/>
                  <a:gd name="T7" fmla="*/ 37 h 75"/>
                  <a:gd name="T8" fmla="*/ 38 w 75"/>
                  <a:gd name="T9" fmla="*/ 75 h 75"/>
                  <a:gd name="T10" fmla="*/ 38 w 75"/>
                  <a:gd name="T11" fmla="*/ 8 h 75"/>
                  <a:gd name="T12" fmla="*/ 8 w 75"/>
                  <a:gd name="T13" fmla="*/ 37 h 75"/>
                  <a:gd name="T14" fmla="*/ 38 w 75"/>
                  <a:gd name="T15" fmla="*/ 67 h 75"/>
                  <a:gd name="T16" fmla="*/ 67 w 75"/>
                  <a:gd name="T17" fmla="*/ 37 h 75"/>
                  <a:gd name="T18" fmla="*/ 38 w 75"/>
                  <a:gd name="T19" fmla="*/ 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75">
                    <a:moveTo>
                      <a:pt x="38" y="75"/>
                    </a:moveTo>
                    <a:cubicBezTo>
                      <a:pt x="17" y="75"/>
                      <a:pt x="0" y="58"/>
                      <a:pt x="0" y="37"/>
                    </a:cubicBezTo>
                    <a:cubicBezTo>
                      <a:pt x="0" y="16"/>
                      <a:pt x="17" y="0"/>
                      <a:pt x="38" y="0"/>
                    </a:cubicBezTo>
                    <a:cubicBezTo>
                      <a:pt x="58" y="0"/>
                      <a:pt x="75" y="16"/>
                      <a:pt x="75" y="37"/>
                    </a:cubicBezTo>
                    <a:cubicBezTo>
                      <a:pt x="75" y="58"/>
                      <a:pt x="58" y="75"/>
                      <a:pt x="38" y="75"/>
                    </a:cubicBezTo>
                    <a:close/>
                    <a:moveTo>
                      <a:pt x="38" y="8"/>
                    </a:moveTo>
                    <a:cubicBezTo>
                      <a:pt x="21" y="8"/>
                      <a:pt x="8" y="21"/>
                      <a:pt x="8" y="37"/>
                    </a:cubicBezTo>
                    <a:cubicBezTo>
                      <a:pt x="8" y="53"/>
                      <a:pt x="21" y="67"/>
                      <a:pt x="38" y="67"/>
                    </a:cubicBezTo>
                    <a:cubicBezTo>
                      <a:pt x="54" y="67"/>
                      <a:pt x="67" y="53"/>
                      <a:pt x="67" y="37"/>
                    </a:cubicBezTo>
                    <a:cubicBezTo>
                      <a:pt x="67" y="21"/>
                      <a:pt x="54" y="8"/>
                      <a:pt x="38" y="8"/>
                    </a:cubicBezTo>
                    <a:close/>
                  </a:path>
                </a:pathLst>
              </a:custGeom>
              <a:grp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grpSp>
          <p:nvGrpSpPr>
            <p:cNvPr id="119" name="Group 118">
              <a:extLst>
                <a:ext uri="{FF2B5EF4-FFF2-40B4-BE49-F238E27FC236}">
                  <a16:creationId xmlns:a16="http://schemas.microsoft.com/office/drawing/2014/main" id="{CD61DC09-D833-4995-B4C7-19DB197C8F1E}"/>
                </a:ext>
              </a:extLst>
            </p:cNvPr>
            <p:cNvGrpSpPr/>
            <p:nvPr/>
          </p:nvGrpSpPr>
          <p:grpSpPr>
            <a:xfrm>
              <a:off x="8366510" y="2032627"/>
              <a:ext cx="217137" cy="217137"/>
              <a:chOff x="4680163" y="4626653"/>
              <a:chExt cx="159568" cy="159568"/>
            </a:xfrm>
            <a:solidFill>
              <a:schemeClr val="accent1"/>
            </a:solidFill>
          </p:grpSpPr>
          <p:sp>
            <p:nvSpPr>
              <p:cNvPr id="120" name="Freeform 1826">
                <a:extLst>
                  <a:ext uri="{FF2B5EF4-FFF2-40B4-BE49-F238E27FC236}">
                    <a16:creationId xmlns:a16="http://schemas.microsoft.com/office/drawing/2014/main" id="{749F6F19-8B85-46F0-AB79-2EDC61571C03}"/>
                  </a:ext>
                </a:extLst>
              </p:cNvPr>
              <p:cNvSpPr>
                <a:spLocks/>
              </p:cNvSpPr>
              <p:nvPr/>
            </p:nvSpPr>
            <p:spPr bwMode="auto">
              <a:xfrm>
                <a:off x="4716223" y="4670827"/>
                <a:ext cx="87447" cy="71220"/>
              </a:xfrm>
              <a:custGeom>
                <a:avLst/>
                <a:gdLst>
                  <a:gd name="T0" fmla="*/ 36 w 97"/>
                  <a:gd name="T1" fmla="*/ 79 h 79"/>
                  <a:gd name="T2" fmla="*/ 0 w 97"/>
                  <a:gd name="T3" fmla="*/ 43 h 79"/>
                  <a:gd name="T4" fmla="*/ 12 w 97"/>
                  <a:gd name="T5" fmla="*/ 29 h 79"/>
                  <a:gd name="T6" fmla="*/ 36 w 97"/>
                  <a:gd name="T7" fmla="*/ 50 h 79"/>
                  <a:gd name="T8" fmla="*/ 85 w 97"/>
                  <a:gd name="T9" fmla="*/ 0 h 79"/>
                  <a:gd name="T10" fmla="*/ 97 w 97"/>
                  <a:gd name="T11" fmla="*/ 15 h 79"/>
                  <a:gd name="T12" fmla="*/ 36 w 97"/>
                  <a:gd name="T13" fmla="*/ 79 h 79"/>
                </a:gdLst>
                <a:ahLst/>
                <a:cxnLst>
                  <a:cxn ang="0">
                    <a:pos x="T0" y="T1"/>
                  </a:cxn>
                  <a:cxn ang="0">
                    <a:pos x="T2" y="T3"/>
                  </a:cxn>
                  <a:cxn ang="0">
                    <a:pos x="T4" y="T5"/>
                  </a:cxn>
                  <a:cxn ang="0">
                    <a:pos x="T6" y="T7"/>
                  </a:cxn>
                  <a:cxn ang="0">
                    <a:pos x="T8" y="T9"/>
                  </a:cxn>
                  <a:cxn ang="0">
                    <a:pos x="T10" y="T11"/>
                  </a:cxn>
                  <a:cxn ang="0">
                    <a:pos x="T12" y="T13"/>
                  </a:cxn>
                </a:cxnLst>
                <a:rect l="0" t="0" r="r" b="b"/>
                <a:pathLst>
                  <a:path w="97" h="79">
                    <a:moveTo>
                      <a:pt x="36" y="79"/>
                    </a:moveTo>
                    <a:lnTo>
                      <a:pt x="0" y="43"/>
                    </a:lnTo>
                    <a:lnTo>
                      <a:pt x="12" y="29"/>
                    </a:lnTo>
                    <a:lnTo>
                      <a:pt x="36" y="50"/>
                    </a:lnTo>
                    <a:lnTo>
                      <a:pt x="85" y="0"/>
                    </a:lnTo>
                    <a:lnTo>
                      <a:pt x="97" y="15"/>
                    </a:lnTo>
                    <a:lnTo>
                      <a:pt x="36" y="79"/>
                    </a:lnTo>
                    <a:close/>
                  </a:path>
                </a:pathLst>
              </a:custGeom>
              <a:grp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121" name="Freeform 1828">
                <a:extLst>
                  <a:ext uri="{FF2B5EF4-FFF2-40B4-BE49-F238E27FC236}">
                    <a16:creationId xmlns:a16="http://schemas.microsoft.com/office/drawing/2014/main" id="{F1CC09AC-7D93-4A45-8C11-45C138494D96}"/>
                  </a:ext>
                </a:extLst>
              </p:cNvPr>
              <p:cNvSpPr>
                <a:spLocks noEditPoints="1"/>
              </p:cNvSpPr>
              <p:nvPr/>
            </p:nvSpPr>
            <p:spPr bwMode="auto">
              <a:xfrm>
                <a:off x="4680163" y="4626653"/>
                <a:ext cx="159568" cy="159568"/>
              </a:xfrm>
              <a:custGeom>
                <a:avLst/>
                <a:gdLst>
                  <a:gd name="T0" fmla="*/ 38 w 75"/>
                  <a:gd name="T1" fmla="*/ 75 h 75"/>
                  <a:gd name="T2" fmla="*/ 0 w 75"/>
                  <a:gd name="T3" fmla="*/ 37 h 75"/>
                  <a:gd name="T4" fmla="*/ 38 w 75"/>
                  <a:gd name="T5" fmla="*/ 0 h 75"/>
                  <a:gd name="T6" fmla="*/ 75 w 75"/>
                  <a:gd name="T7" fmla="*/ 37 h 75"/>
                  <a:gd name="T8" fmla="*/ 38 w 75"/>
                  <a:gd name="T9" fmla="*/ 75 h 75"/>
                  <a:gd name="T10" fmla="*/ 38 w 75"/>
                  <a:gd name="T11" fmla="*/ 8 h 75"/>
                  <a:gd name="T12" fmla="*/ 8 w 75"/>
                  <a:gd name="T13" fmla="*/ 37 h 75"/>
                  <a:gd name="T14" fmla="*/ 38 w 75"/>
                  <a:gd name="T15" fmla="*/ 67 h 75"/>
                  <a:gd name="T16" fmla="*/ 67 w 75"/>
                  <a:gd name="T17" fmla="*/ 37 h 75"/>
                  <a:gd name="T18" fmla="*/ 38 w 75"/>
                  <a:gd name="T19" fmla="*/ 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75">
                    <a:moveTo>
                      <a:pt x="38" y="75"/>
                    </a:moveTo>
                    <a:cubicBezTo>
                      <a:pt x="17" y="75"/>
                      <a:pt x="0" y="58"/>
                      <a:pt x="0" y="37"/>
                    </a:cubicBezTo>
                    <a:cubicBezTo>
                      <a:pt x="0" y="16"/>
                      <a:pt x="17" y="0"/>
                      <a:pt x="38" y="0"/>
                    </a:cubicBezTo>
                    <a:cubicBezTo>
                      <a:pt x="58" y="0"/>
                      <a:pt x="75" y="16"/>
                      <a:pt x="75" y="37"/>
                    </a:cubicBezTo>
                    <a:cubicBezTo>
                      <a:pt x="75" y="58"/>
                      <a:pt x="58" y="75"/>
                      <a:pt x="38" y="75"/>
                    </a:cubicBezTo>
                    <a:close/>
                    <a:moveTo>
                      <a:pt x="38" y="8"/>
                    </a:moveTo>
                    <a:cubicBezTo>
                      <a:pt x="21" y="8"/>
                      <a:pt x="8" y="21"/>
                      <a:pt x="8" y="37"/>
                    </a:cubicBezTo>
                    <a:cubicBezTo>
                      <a:pt x="8" y="53"/>
                      <a:pt x="21" y="67"/>
                      <a:pt x="38" y="67"/>
                    </a:cubicBezTo>
                    <a:cubicBezTo>
                      <a:pt x="54" y="67"/>
                      <a:pt x="67" y="53"/>
                      <a:pt x="67" y="37"/>
                    </a:cubicBezTo>
                    <a:cubicBezTo>
                      <a:pt x="67" y="21"/>
                      <a:pt x="54" y="8"/>
                      <a:pt x="38" y="8"/>
                    </a:cubicBezTo>
                    <a:close/>
                  </a:path>
                </a:pathLst>
              </a:custGeom>
              <a:grp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grpSp>
      <p:grpSp>
        <p:nvGrpSpPr>
          <p:cNvPr id="102" name="Group 101">
            <a:extLst>
              <a:ext uri="{FF2B5EF4-FFF2-40B4-BE49-F238E27FC236}">
                <a16:creationId xmlns:a16="http://schemas.microsoft.com/office/drawing/2014/main" id="{E490BFDA-51CE-4054-835C-72AAE1225535}"/>
              </a:ext>
            </a:extLst>
          </p:cNvPr>
          <p:cNvGrpSpPr/>
          <p:nvPr/>
        </p:nvGrpSpPr>
        <p:grpSpPr>
          <a:xfrm>
            <a:off x="3073573" y="3072609"/>
            <a:ext cx="212869" cy="212869"/>
            <a:chOff x="4680163" y="4626653"/>
            <a:chExt cx="159568" cy="159568"/>
          </a:xfrm>
          <a:solidFill>
            <a:schemeClr val="accent1"/>
          </a:solidFill>
        </p:grpSpPr>
        <p:sp>
          <p:nvSpPr>
            <p:cNvPr id="103" name="Freeform 1826">
              <a:extLst>
                <a:ext uri="{FF2B5EF4-FFF2-40B4-BE49-F238E27FC236}">
                  <a16:creationId xmlns:a16="http://schemas.microsoft.com/office/drawing/2014/main" id="{A8768491-9C20-4F6F-8CCD-D549A88A74FC}"/>
                </a:ext>
              </a:extLst>
            </p:cNvPr>
            <p:cNvSpPr>
              <a:spLocks/>
            </p:cNvSpPr>
            <p:nvPr/>
          </p:nvSpPr>
          <p:spPr bwMode="auto">
            <a:xfrm>
              <a:off x="4716223" y="4670827"/>
              <a:ext cx="87447" cy="71220"/>
            </a:xfrm>
            <a:custGeom>
              <a:avLst/>
              <a:gdLst>
                <a:gd name="T0" fmla="*/ 36 w 97"/>
                <a:gd name="T1" fmla="*/ 79 h 79"/>
                <a:gd name="T2" fmla="*/ 0 w 97"/>
                <a:gd name="T3" fmla="*/ 43 h 79"/>
                <a:gd name="T4" fmla="*/ 12 w 97"/>
                <a:gd name="T5" fmla="*/ 29 h 79"/>
                <a:gd name="T6" fmla="*/ 36 w 97"/>
                <a:gd name="T7" fmla="*/ 50 h 79"/>
                <a:gd name="T8" fmla="*/ 85 w 97"/>
                <a:gd name="T9" fmla="*/ 0 h 79"/>
                <a:gd name="T10" fmla="*/ 97 w 97"/>
                <a:gd name="T11" fmla="*/ 15 h 79"/>
                <a:gd name="T12" fmla="*/ 36 w 97"/>
                <a:gd name="T13" fmla="*/ 79 h 79"/>
              </a:gdLst>
              <a:ahLst/>
              <a:cxnLst>
                <a:cxn ang="0">
                  <a:pos x="T0" y="T1"/>
                </a:cxn>
                <a:cxn ang="0">
                  <a:pos x="T2" y="T3"/>
                </a:cxn>
                <a:cxn ang="0">
                  <a:pos x="T4" y="T5"/>
                </a:cxn>
                <a:cxn ang="0">
                  <a:pos x="T6" y="T7"/>
                </a:cxn>
                <a:cxn ang="0">
                  <a:pos x="T8" y="T9"/>
                </a:cxn>
                <a:cxn ang="0">
                  <a:pos x="T10" y="T11"/>
                </a:cxn>
                <a:cxn ang="0">
                  <a:pos x="T12" y="T13"/>
                </a:cxn>
              </a:cxnLst>
              <a:rect l="0" t="0" r="r" b="b"/>
              <a:pathLst>
                <a:path w="97" h="79">
                  <a:moveTo>
                    <a:pt x="36" y="79"/>
                  </a:moveTo>
                  <a:lnTo>
                    <a:pt x="0" y="43"/>
                  </a:lnTo>
                  <a:lnTo>
                    <a:pt x="12" y="29"/>
                  </a:lnTo>
                  <a:lnTo>
                    <a:pt x="36" y="50"/>
                  </a:lnTo>
                  <a:lnTo>
                    <a:pt x="85" y="0"/>
                  </a:lnTo>
                  <a:lnTo>
                    <a:pt x="97" y="15"/>
                  </a:lnTo>
                  <a:lnTo>
                    <a:pt x="36" y="79"/>
                  </a:lnTo>
                  <a:close/>
                </a:path>
              </a:pathLst>
            </a:custGeom>
            <a:grp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104" name="Freeform 1828">
              <a:extLst>
                <a:ext uri="{FF2B5EF4-FFF2-40B4-BE49-F238E27FC236}">
                  <a16:creationId xmlns:a16="http://schemas.microsoft.com/office/drawing/2014/main" id="{DA7B916B-E47D-4194-B6CD-899D56663C1A}"/>
                </a:ext>
              </a:extLst>
            </p:cNvPr>
            <p:cNvSpPr>
              <a:spLocks noEditPoints="1"/>
            </p:cNvSpPr>
            <p:nvPr/>
          </p:nvSpPr>
          <p:spPr bwMode="auto">
            <a:xfrm>
              <a:off x="4680163" y="4626653"/>
              <a:ext cx="159568" cy="159568"/>
            </a:xfrm>
            <a:custGeom>
              <a:avLst/>
              <a:gdLst>
                <a:gd name="T0" fmla="*/ 38 w 75"/>
                <a:gd name="T1" fmla="*/ 75 h 75"/>
                <a:gd name="T2" fmla="*/ 0 w 75"/>
                <a:gd name="T3" fmla="*/ 37 h 75"/>
                <a:gd name="T4" fmla="*/ 38 w 75"/>
                <a:gd name="T5" fmla="*/ 0 h 75"/>
                <a:gd name="T6" fmla="*/ 75 w 75"/>
                <a:gd name="T7" fmla="*/ 37 h 75"/>
                <a:gd name="T8" fmla="*/ 38 w 75"/>
                <a:gd name="T9" fmla="*/ 75 h 75"/>
                <a:gd name="T10" fmla="*/ 38 w 75"/>
                <a:gd name="T11" fmla="*/ 8 h 75"/>
                <a:gd name="T12" fmla="*/ 8 w 75"/>
                <a:gd name="T13" fmla="*/ 37 h 75"/>
                <a:gd name="T14" fmla="*/ 38 w 75"/>
                <a:gd name="T15" fmla="*/ 67 h 75"/>
                <a:gd name="T16" fmla="*/ 67 w 75"/>
                <a:gd name="T17" fmla="*/ 37 h 75"/>
                <a:gd name="T18" fmla="*/ 38 w 75"/>
                <a:gd name="T19" fmla="*/ 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75">
                  <a:moveTo>
                    <a:pt x="38" y="75"/>
                  </a:moveTo>
                  <a:cubicBezTo>
                    <a:pt x="17" y="75"/>
                    <a:pt x="0" y="58"/>
                    <a:pt x="0" y="37"/>
                  </a:cubicBezTo>
                  <a:cubicBezTo>
                    <a:pt x="0" y="16"/>
                    <a:pt x="17" y="0"/>
                    <a:pt x="38" y="0"/>
                  </a:cubicBezTo>
                  <a:cubicBezTo>
                    <a:pt x="58" y="0"/>
                    <a:pt x="75" y="16"/>
                    <a:pt x="75" y="37"/>
                  </a:cubicBezTo>
                  <a:cubicBezTo>
                    <a:pt x="75" y="58"/>
                    <a:pt x="58" y="75"/>
                    <a:pt x="38" y="75"/>
                  </a:cubicBezTo>
                  <a:close/>
                  <a:moveTo>
                    <a:pt x="38" y="8"/>
                  </a:moveTo>
                  <a:cubicBezTo>
                    <a:pt x="21" y="8"/>
                    <a:pt x="8" y="21"/>
                    <a:pt x="8" y="37"/>
                  </a:cubicBezTo>
                  <a:cubicBezTo>
                    <a:pt x="8" y="53"/>
                    <a:pt x="21" y="67"/>
                    <a:pt x="38" y="67"/>
                  </a:cubicBezTo>
                  <a:cubicBezTo>
                    <a:pt x="54" y="67"/>
                    <a:pt x="67" y="53"/>
                    <a:pt x="67" y="37"/>
                  </a:cubicBezTo>
                  <a:cubicBezTo>
                    <a:pt x="67" y="21"/>
                    <a:pt x="54" y="8"/>
                    <a:pt x="38" y="8"/>
                  </a:cubicBezTo>
                  <a:close/>
                </a:path>
              </a:pathLst>
            </a:custGeom>
            <a:grp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grpSp>
        <p:nvGrpSpPr>
          <p:cNvPr id="122" name="Group 121">
            <a:extLst>
              <a:ext uri="{FF2B5EF4-FFF2-40B4-BE49-F238E27FC236}">
                <a16:creationId xmlns:a16="http://schemas.microsoft.com/office/drawing/2014/main" id="{9D3B8584-7475-479F-AF30-34BFA45EBF9F}"/>
              </a:ext>
            </a:extLst>
          </p:cNvPr>
          <p:cNvGrpSpPr/>
          <p:nvPr/>
        </p:nvGrpSpPr>
        <p:grpSpPr>
          <a:xfrm>
            <a:off x="9001164" y="3512362"/>
            <a:ext cx="212869" cy="212869"/>
            <a:chOff x="4680163" y="4626653"/>
            <a:chExt cx="159568" cy="159568"/>
          </a:xfrm>
          <a:solidFill>
            <a:schemeClr val="accent1"/>
          </a:solidFill>
        </p:grpSpPr>
        <p:sp>
          <p:nvSpPr>
            <p:cNvPr id="123" name="Freeform 1826">
              <a:extLst>
                <a:ext uri="{FF2B5EF4-FFF2-40B4-BE49-F238E27FC236}">
                  <a16:creationId xmlns:a16="http://schemas.microsoft.com/office/drawing/2014/main" id="{EB0FD465-C33E-4034-903E-7DBF373BB21B}"/>
                </a:ext>
              </a:extLst>
            </p:cNvPr>
            <p:cNvSpPr>
              <a:spLocks/>
            </p:cNvSpPr>
            <p:nvPr/>
          </p:nvSpPr>
          <p:spPr bwMode="auto">
            <a:xfrm>
              <a:off x="4716223" y="4670827"/>
              <a:ext cx="87447" cy="71220"/>
            </a:xfrm>
            <a:custGeom>
              <a:avLst/>
              <a:gdLst>
                <a:gd name="T0" fmla="*/ 36 w 97"/>
                <a:gd name="T1" fmla="*/ 79 h 79"/>
                <a:gd name="T2" fmla="*/ 0 w 97"/>
                <a:gd name="T3" fmla="*/ 43 h 79"/>
                <a:gd name="T4" fmla="*/ 12 w 97"/>
                <a:gd name="T5" fmla="*/ 29 h 79"/>
                <a:gd name="T6" fmla="*/ 36 w 97"/>
                <a:gd name="T7" fmla="*/ 50 h 79"/>
                <a:gd name="T8" fmla="*/ 85 w 97"/>
                <a:gd name="T9" fmla="*/ 0 h 79"/>
                <a:gd name="T10" fmla="*/ 97 w 97"/>
                <a:gd name="T11" fmla="*/ 15 h 79"/>
                <a:gd name="T12" fmla="*/ 36 w 97"/>
                <a:gd name="T13" fmla="*/ 79 h 79"/>
              </a:gdLst>
              <a:ahLst/>
              <a:cxnLst>
                <a:cxn ang="0">
                  <a:pos x="T0" y="T1"/>
                </a:cxn>
                <a:cxn ang="0">
                  <a:pos x="T2" y="T3"/>
                </a:cxn>
                <a:cxn ang="0">
                  <a:pos x="T4" y="T5"/>
                </a:cxn>
                <a:cxn ang="0">
                  <a:pos x="T6" y="T7"/>
                </a:cxn>
                <a:cxn ang="0">
                  <a:pos x="T8" y="T9"/>
                </a:cxn>
                <a:cxn ang="0">
                  <a:pos x="T10" y="T11"/>
                </a:cxn>
                <a:cxn ang="0">
                  <a:pos x="T12" y="T13"/>
                </a:cxn>
              </a:cxnLst>
              <a:rect l="0" t="0" r="r" b="b"/>
              <a:pathLst>
                <a:path w="97" h="79">
                  <a:moveTo>
                    <a:pt x="36" y="79"/>
                  </a:moveTo>
                  <a:lnTo>
                    <a:pt x="0" y="43"/>
                  </a:lnTo>
                  <a:lnTo>
                    <a:pt x="12" y="29"/>
                  </a:lnTo>
                  <a:lnTo>
                    <a:pt x="36" y="50"/>
                  </a:lnTo>
                  <a:lnTo>
                    <a:pt x="85" y="0"/>
                  </a:lnTo>
                  <a:lnTo>
                    <a:pt x="97" y="15"/>
                  </a:lnTo>
                  <a:lnTo>
                    <a:pt x="36" y="79"/>
                  </a:lnTo>
                  <a:close/>
                </a:path>
              </a:pathLst>
            </a:custGeom>
            <a:grp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124" name="Freeform 1828">
              <a:extLst>
                <a:ext uri="{FF2B5EF4-FFF2-40B4-BE49-F238E27FC236}">
                  <a16:creationId xmlns:a16="http://schemas.microsoft.com/office/drawing/2014/main" id="{AAE4D65D-07EF-4328-95EE-653EDD9EAE30}"/>
                </a:ext>
              </a:extLst>
            </p:cNvPr>
            <p:cNvSpPr>
              <a:spLocks noEditPoints="1"/>
            </p:cNvSpPr>
            <p:nvPr/>
          </p:nvSpPr>
          <p:spPr bwMode="auto">
            <a:xfrm>
              <a:off x="4680163" y="4626653"/>
              <a:ext cx="159568" cy="159568"/>
            </a:xfrm>
            <a:custGeom>
              <a:avLst/>
              <a:gdLst>
                <a:gd name="T0" fmla="*/ 38 w 75"/>
                <a:gd name="T1" fmla="*/ 75 h 75"/>
                <a:gd name="T2" fmla="*/ 0 w 75"/>
                <a:gd name="T3" fmla="*/ 37 h 75"/>
                <a:gd name="T4" fmla="*/ 38 w 75"/>
                <a:gd name="T5" fmla="*/ 0 h 75"/>
                <a:gd name="T6" fmla="*/ 75 w 75"/>
                <a:gd name="T7" fmla="*/ 37 h 75"/>
                <a:gd name="T8" fmla="*/ 38 w 75"/>
                <a:gd name="T9" fmla="*/ 75 h 75"/>
                <a:gd name="T10" fmla="*/ 38 w 75"/>
                <a:gd name="T11" fmla="*/ 8 h 75"/>
                <a:gd name="T12" fmla="*/ 8 w 75"/>
                <a:gd name="T13" fmla="*/ 37 h 75"/>
                <a:gd name="T14" fmla="*/ 38 w 75"/>
                <a:gd name="T15" fmla="*/ 67 h 75"/>
                <a:gd name="T16" fmla="*/ 67 w 75"/>
                <a:gd name="T17" fmla="*/ 37 h 75"/>
                <a:gd name="T18" fmla="*/ 38 w 75"/>
                <a:gd name="T19" fmla="*/ 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75">
                  <a:moveTo>
                    <a:pt x="38" y="75"/>
                  </a:moveTo>
                  <a:cubicBezTo>
                    <a:pt x="17" y="75"/>
                    <a:pt x="0" y="58"/>
                    <a:pt x="0" y="37"/>
                  </a:cubicBezTo>
                  <a:cubicBezTo>
                    <a:pt x="0" y="16"/>
                    <a:pt x="17" y="0"/>
                    <a:pt x="38" y="0"/>
                  </a:cubicBezTo>
                  <a:cubicBezTo>
                    <a:pt x="58" y="0"/>
                    <a:pt x="75" y="16"/>
                    <a:pt x="75" y="37"/>
                  </a:cubicBezTo>
                  <a:cubicBezTo>
                    <a:pt x="75" y="58"/>
                    <a:pt x="58" y="75"/>
                    <a:pt x="38" y="75"/>
                  </a:cubicBezTo>
                  <a:close/>
                  <a:moveTo>
                    <a:pt x="38" y="8"/>
                  </a:moveTo>
                  <a:cubicBezTo>
                    <a:pt x="21" y="8"/>
                    <a:pt x="8" y="21"/>
                    <a:pt x="8" y="37"/>
                  </a:cubicBezTo>
                  <a:cubicBezTo>
                    <a:pt x="8" y="53"/>
                    <a:pt x="21" y="67"/>
                    <a:pt x="38" y="67"/>
                  </a:cubicBezTo>
                  <a:cubicBezTo>
                    <a:pt x="54" y="67"/>
                    <a:pt x="67" y="53"/>
                    <a:pt x="67" y="37"/>
                  </a:cubicBezTo>
                  <a:cubicBezTo>
                    <a:pt x="67" y="21"/>
                    <a:pt x="54" y="8"/>
                    <a:pt x="38" y="8"/>
                  </a:cubicBezTo>
                  <a:close/>
                </a:path>
              </a:pathLst>
            </a:custGeom>
            <a:grp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grpSp>
        <p:nvGrpSpPr>
          <p:cNvPr id="8" name="Group 7">
            <a:extLst>
              <a:ext uri="{FF2B5EF4-FFF2-40B4-BE49-F238E27FC236}">
                <a16:creationId xmlns:a16="http://schemas.microsoft.com/office/drawing/2014/main" id="{85192748-95FF-48B0-8FD5-03EF673DD764}"/>
              </a:ext>
            </a:extLst>
          </p:cNvPr>
          <p:cNvGrpSpPr/>
          <p:nvPr/>
        </p:nvGrpSpPr>
        <p:grpSpPr>
          <a:xfrm>
            <a:off x="3035939" y="4485680"/>
            <a:ext cx="6071659" cy="271798"/>
            <a:chOff x="3096816" y="4575131"/>
            <a:chExt cx="6193408" cy="277248"/>
          </a:xfrm>
        </p:grpSpPr>
        <p:grpSp>
          <p:nvGrpSpPr>
            <p:cNvPr id="107" name="Group 106">
              <a:extLst>
                <a:ext uri="{FF2B5EF4-FFF2-40B4-BE49-F238E27FC236}">
                  <a16:creationId xmlns:a16="http://schemas.microsoft.com/office/drawing/2014/main" id="{EC303549-0B02-4C94-9514-4E7E530A040A}"/>
                </a:ext>
              </a:extLst>
            </p:cNvPr>
            <p:cNvGrpSpPr/>
            <p:nvPr/>
          </p:nvGrpSpPr>
          <p:grpSpPr>
            <a:xfrm>
              <a:off x="3096816" y="4575131"/>
              <a:ext cx="217137" cy="217137"/>
              <a:chOff x="4680163" y="4626653"/>
              <a:chExt cx="159568" cy="159568"/>
            </a:xfrm>
            <a:solidFill>
              <a:schemeClr val="accent1"/>
            </a:solidFill>
          </p:grpSpPr>
          <p:sp>
            <p:nvSpPr>
              <p:cNvPr id="108" name="Freeform 1826">
                <a:extLst>
                  <a:ext uri="{FF2B5EF4-FFF2-40B4-BE49-F238E27FC236}">
                    <a16:creationId xmlns:a16="http://schemas.microsoft.com/office/drawing/2014/main" id="{16A2DB20-AD07-4D75-B2CB-E5A41D38345D}"/>
                  </a:ext>
                </a:extLst>
              </p:cNvPr>
              <p:cNvSpPr>
                <a:spLocks/>
              </p:cNvSpPr>
              <p:nvPr/>
            </p:nvSpPr>
            <p:spPr bwMode="auto">
              <a:xfrm>
                <a:off x="4716223" y="4670827"/>
                <a:ext cx="87447" cy="71220"/>
              </a:xfrm>
              <a:custGeom>
                <a:avLst/>
                <a:gdLst>
                  <a:gd name="T0" fmla="*/ 36 w 97"/>
                  <a:gd name="T1" fmla="*/ 79 h 79"/>
                  <a:gd name="T2" fmla="*/ 0 w 97"/>
                  <a:gd name="T3" fmla="*/ 43 h 79"/>
                  <a:gd name="T4" fmla="*/ 12 w 97"/>
                  <a:gd name="T5" fmla="*/ 29 h 79"/>
                  <a:gd name="T6" fmla="*/ 36 w 97"/>
                  <a:gd name="T7" fmla="*/ 50 h 79"/>
                  <a:gd name="T8" fmla="*/ 85 w 97"/>
                  <a:gd name="T9" fmla="*/ 0 h 79"/>
                  <a:gd name="T10" fmla="*/ 97 w 97"/>
                  <a:gd name="T11" fmla="*/ 15 h 79"/>
                  <a:gd name="T12" fmla="*/ 36 w 97"/>
                  <a:gd name="T13" fmla="*/ 79 h 79"/>
                </a:gdLst>
                <a:ahLst/>
                <a:cxnLst>
                  <a:cxn ang="0">
                    <a:pos x="T0" y="T1"/>
                  </a:cxn>
                  <a:cxn ang="0">
                    <a:pos x="T2" y="T3"/>
                  </a:cxn>
                  <a:cxn ang="0">
                    <a:pos x="T4" y="T5"/>
                  </a:cxn>
                  <a:cxn ang="0">
                    <a:pos x="T6" y="T7"/>
                  </a:cxn>
                  <a:cxn ang="0">
                    <a:pos x="T8" y="T9"/>
                  </a:cxn>
                  <a:cxn ang="0">
                    <a:pos x="T10" y="T11"/>
                  </a:cxn>
                  <a:cxn ang="0">
                    <a:pos x="T12" y="T13"/>
                  </a:cxn>
                </a:cxnLst>
                <a:rect l="0" t="0" r="r" b="b"/>
                <a:pathLst>
                  <a:path w="97" h="79">
                    <a:moveTo>
                      <a:pt x="36" y="79"/>
                    </a:moveTo>
                    <a:lnTo>
                      <a:pt x="0" y="43"/>
                    </a:lnTo>
                    <a:lnTo>
                      <a:pt x="12" y="29"/>
                    </a:lnTo>
                    <a:lnTo>
                      <a:pt x="36" y="50"/>
                    </a:lnTo>
                    <a:lnTo>
                      <a:pt x="85" y="0"/>
                    </a:lnTo>
                    <a:lnTo>
                      <a:pt x="97" y="15"/>
                    </a:lnTo>
                    <a:lnTo>
                      <a:pt x="36" y="79"/>
                    </a:lnTo>
                    <a:close/>
                  </a:path>
                </a:pathLst>
              </a:custGeom>
              <a:grp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109" name="Freeform 1828">
                <a:extLst>
                  <a:ext uri="{FF2B5EF4-FFF2-40B4-BE49-F238E27FC236}">
                    <a16:creationId xmlns:a16="http://schemas.microsoft.com/office/drawing/2014/main" id="{55BC45E9-CB81-4C80-92CE-CBB5402C2970}"/>
                  </a:ext>
                </a:extLst>
              </p:cNvPr>
              <p:cNvSpPr>
                <a:spLocks noEditPoints="1"/>
              </p:cNvSpPr>
              <p:nvPr/>
            </p:nvSpPr>
            <p:spPr bwMode="auto">
              <a:xfrm>
                <a:off x="4680163" y="4626653"/>
                <a:ext cx="159568" cy="159568"/>
              </a:xfrm>
              <a:custGeom>
                <a:avLst/>
                <a:gdLst>
                  <a:gd name="T0" fmla="*/ 38 w 75"/>
                  <a:gd name="T1" fmla="*/ 75 h 75"/>
                  <a:gd name="T2" fmla="*/ 0 w 75"/>
                  <a:gd name="T3" fmla="*/ 37 h 75"/>
                  <a:gd name="T4" fmla="*/ 38 w 75"/>
                  <a:gd name="T5" fmla="*/ 0 h 75"/>
                  <a:gd name="T6" fmla="*/ 75 w 75"/>
                  <a:gd name="T7" fmla="*/ 37 h 75"/>
                  <a:gd name="T8" fmla="*/ 38 w 75"/>
                  <a:gd name="T9" fmla="*/ 75 h 75"/>
                  <a:gd name="T10" fmla="*/ 38 w 75"/>
                  <a:gd name="T11" fmla="*/ 8 h 75"/>
                  <a:gd name="T12" fmla="*/ 8 w 75"/>
                  <a:gd name="T13" fmla="*/ 37 h 75"/>
                  <a:gd name="T14" fmla="*/ 38 w 75"/>
                  <a:gd name="T15" fmla="*/ 67 h 75"/>
                  <a:gd name="T16" fmla="*/ 67 w 75"/>
                  <a:gd name="T17" fmla="*/ 37 h 75"/>
                  <a:gd name="T18" fmla="*/ 38 w 75"/>
                  <a:gd name="T19" fmla="*/ 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75">
                    <a:moveTo>
                      <a:pt x="38" y="75"/>
                    </a:moveTo>
                    <a:cubicBezTo>
                      <a:pt x="17" y="75"/>
                      <a:pt x="0" y="58"/>
                      <a:pt x="0" y="37"/>
                    </a:cubicBezTo>
                    <a:cubicBezTo>
                      <a:pt x="0" y="16"/>
                      <a:pt x="17" y="0"/>
                      <a:pt x="38" y="0"/>
                    </a:cubicBezTo>
                    <a:cubicBezTo>
                      <a:pt x="58" y="0"/>
                      <a:pt x="75" y="16"/>
                      <a:pt x="75" y="37"/>
                    </a:cubicBezTo>
                    <a:cubicBezTo>
                      <a:pt x="75" y="58"/>
                      <a:pt x="58" y="75"/>
                      <a:pt x="38" y="75"/>
                    </a:cubicBezTo>
                    <a:close/>
                    <a:moveTo>
                      <a:pt x="38" y="8"/>
                    </a:moveTo>
                    <a:cubicBezTo>
                      <a:pt x="21" y="8"/>
                      <a:pt x="8" y="21"/>
                      <a:pt x="8" y="37"/>
                    </a:cubicBezTo>
                    <a:cubicBezTo>
                      <a:pt x="8" y="53"/>
                      <a:pt x="21" y="67"/>
                      <a:pt x="38" y="67"/>
                    </a:cubicBezTo>
                    <a:cubicBezTo>
                      <a:pt x="54" y="67"/>
                      <a:pt x="67" y="53"/>
                      <a:pt x="67" y="37"/>
                    </a:cubicBezTo>
                    <a:cubicBezTo>
                      <a:pt x="67" y="21"/>
                      <a:pt x="54" y="8"/>
                      <a:pt x="38" y="8"/>
                    </a:cubicBezTo>
                    <a:close/>
                  </a:path>
                </a:pathLst>
              </a:custGeom>
              <a:grp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grpSp>
          <p:nvGrpSpPr>
            <p:cNvPr id="125" name="Group 124">
              <a:extLst>
                <a:ext uri="{FF2B5EF4-FFF2-40B4-BE49-F238E27FC236}">
                  <a16:creationId xmlns:a16="http://schemas.microsoft.com/office/drawing/2014/main" id="{579F713B-6DCD-4698-8DC9-795591C5157F}"/>
                </a:ext>
              </a:extLst>
            </p:cNvPr>
            <p:cNvGrpSpPr/>
            <p:nvPr/>
          </p:nvGrpSpPr>
          <p:grpSpPr>
            <a:xfrm>
              <a:off x="9073087" y="4635242"/>
              <a:ext cx="217137" cy="217137"/>
              <a:chOff x="4680163" y="4626653"/>
              <a:chExt cx="159568" cy="159568"/>
            </a:xfrm>
            <a:solidFill>
              <a:schemeClr val="accent1"/>
            </a:solidFill>
          </p:grpSpPr>
          <p:sp>
            <p:nvSpPr>
              <p:cNvPr id="126" name="Freeform 1826">
                <a:extLst>
                  <a:ext uri="{FF2B5EF4-FFF2-40B4-BE49-F238E27FC236}">
                    <a16:creationId xmlns:a16="http://schemas.microsoft.com/office/drawing/2014/main" id="{6A29EDE8-88EA-4145-9954-6290E22D911F}"/>
                  </a:ext>
                </a:extLst>
              </p:cNvPr>
              <p:cNvSpPr>
                <a:spLocks/>
              </p:cNvSpPr>
              <p:nvPr/>
            </p:nvSpPr>
            <p:spPr bwMode="auto">
              <a:xfrm>
                <a:off x="4716223" y="4670827"/>
                <a:ext cx="87447" cy="71220"/>
              </a:xfrm>
              <a:custGeom>
                <a:avLst/>
                <a:gdLst>
                  <a:gd name="T0" fmla="*/ 36 w 97"/>
                  <a:gd name="T1" fmla="*/ 79 h 79"/>
                  <a:gd name="T2" fmla="*/ 0 w 97"/>
                  <a:gd name="T3" fmla="*/ 43 h 79"/>
                  <a:gd name="T4" fmla="*/ 12 w 97"/>
                  <a:gd name="T5" fmla="*/ 29 h 79"/>
                  <a:gd name="T6" fmla="*/ 36 w 97"/>
                  <a:gd name="T7" fmla="*/ 50 h 79"/>
                  <a:gd name="T8" fmla="*/ 85 w 97"/>
                  <a:gd name="T9" fmla="*/ 0 h 79"/>
                  <a:gd name="T10" fmla="*/ 97 w 97"/>
                  <a:gd name="T11" fmla="*/ 15 h 79"/>
                  <a:gd name="T12" fmla="*/ 36 w 97"/>
                  <a:gd name="T13" fmla="*/ 79 h 79"/>
                </a:gdLst>
                <a:ahLst/>
                <a:cxnLst>
                  <a:cxn ang="0">
                    <a:pos x="T0" y="T1"/>
                  </a:cxn>
                  <a:cxn ang="0">
                    <a:pos x="T2" y="T3"/>
                  </a:cxn>
                  <a:cxn ang="0">
                    <a:pos x="T4" y="T5"/>
                  </a:cxn>
                  <a:cxn ang="0">
                    <a:pos x="T6" y="T7"/>
                  </a:cxn>
                  <a:cxn ang="0">
                    <a:pos x="T8" y="T9"/>
                  </a:cxn>
                  <a:cxn ang="0">
                    <a:pos x="T10" y="T11"/>
                  </a:cxn>
                  <a:cxn ang="0">
                    <a:pos x="T12" y="T13"/>
                  </a:cxn>
                </a:cxnLst>
                <a:rect l="0" t="0" r="r" b="b"/>
                <a:pathLst>
                  <a:path w="97" h="79">
                    <a:moveTo>
                      <a:pt x="36" y="79"/>
                    </a:moveTo>
                    <a:lnTo>
                      <a:pt x="0" y="43"/>
                    </a:lnTo>
                    <a:lnTo>
                      <a:pt x="12" y="29"/>
                    </a:lnTo>
                    <a:lnTo>
                      <a:pt x="36" y="50"/>
                    </a:lnTo>
                    <a:lnTo>
                      <a:pt x="85" y="0"/>
                    </a:lnTo>
                    <a:lnTo>
                      <a:pt x="97" y="15"/>
                    </a:lnTo>
                    <a:lnTo>
                      <a:pt x="36" y="79"/>
                    </a:lnTo>
                    <a:close/>
                  </a:path>
                </a:pathLst>
              </a:custGeom>
              <a:grp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127" name="Freeform 1828">
                <a:extLst>
                  <a:ext uri="{FF2B5EF4-FFF2-40B4-BE49-F238E27FC236}">
                    <a16:creationId xmlns:a16="http://schemas.microsoft.com/office/drawing/2014/main" id="{F1E57125-9AC0-4328-A7A7-C2C08E0EBEC0}"/>
                  </a:ext>
                </a:extLst>
              </p:cNvPr>
              <p:cNvSpPr>
                <a:spLocks noEditPoints="1"/>
              </p:cNvSpPr>
              <p:nvPr/>
            </p:nvSpPr>
            <p:spPr bwMode="auto">
              <a:xfrm>
                <a:off x="4680163" y="4626653"/>
                <a:ext cx="159568" cy="159568"/>
              </a:xfrm>
              <a:custGeom>
                <a:avLst/>
                <a:gdLst>
                  <a:gd name="T0" fmla="*/ 38 w 75"/>
                  <a:gd name="T1" fmla="*/ 75 h 75"/>
                  <a:gd name="T2" fmla="*/ 0 w 75"/>
                  <a:gd name="T3" fmla="*/ 37 h 75"/>
                  <a:gd name="T4" fmla="*/ 38 w 75"/>
                  <a:gd name="T5" fmla="*/ 0 h 75"/>
                  <a:gd name="T6" fmla="*/ 75 w 75"/>
                  <a:gd name="T7" fmla="*/ 37 h 75"/>
                  <a:gd name="T8" fmla="*/ 38 w 75"/>
                  <a:gd name="T9" fmla="*/ 75 h 75"/>
                  <a:gd name="T10" fmla="*/ 38 w 75"/>
                  <a:gd name="T11" fmla="*/ 8 h 75"/>
                  <a:gd name="T12" fmla="*/ 8 w 75"/>
                  <a:gd name="T13" fmla="*/ 37 h 75"/>
                  <a:gd name="T14" fmla="*/ 38 w 75"/>
                  <a:gd name="T15" fmla="*/ 67 h 75"/>
                  <a:gd name="T16" fmla="*/ 67 w 75"/>
                  <a:gd name="T17" fmla="*/ 37 h 75"/>
                  <a:gd name="T18" fmla="*/ 38 w 75"/>
                  <a:gd name="T19" fmla="*/ 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75">
                    <a:moveTo>
                      <a:pt x="38" y="75"/>
                    </a:moveTo>
                    <a:cubicBezTo>
                      <a:pt x="17" y="75"/>
                      <a:pt x="0" y="58"/>
                      <a:pt x="0" y="37"/>
                    </a:cubicBezTo>
                    <a:cubicBezTo>
                      <a:pt x="0" y="16"/>
                      <a:pt x="17" y="0"/>
                      <a:pt x="38" y="0"/>
                    </a:cubicBezTo>
                    <a:cubicBezTo>
                      <a:pt x="58" y="0"/>
                      <a:pt x="75" y="16"/>
                      <a:pt x="75" y="37"/>
                    </a:cubicBezTo>
                    <a:cubicBezTo>
                      <a:pt x="75" y="58"/>
                      <a:pt x="58" y="75"/>
                      <a:pt x="38" y="75"/>
                    </a:cubicBezTo>
                    <a:close/>
                    <a:moveTo>
                      <a:pt x="38" y="8"/>
                    </a:moveTo>
                    <a:cubicBezTo>
                      <a:pt x="21" y="8"/>
                      <a:pt x="8" y="21"/>
                      <a:pt x="8" y="37"/>
                    </a:cubicBezTo>
                    <a:cubicBezTo>
                      <a:pt x="8" y="53"/>
                      <a:pt x="21" y="67"/>
                      <a:pt x="38" y="67"/>
                    </a:cubicBezTo>
                    <a:cubicBezTo>
                      <a:pt x="54" y="67"/>
                      <a:pt x="67" y="53"/>
                      <a:pt x="67" y="37"/>
                    </a:cubicBezTo>
                    <a:cubicBezTo>
                      <a:pt x="67" y="21"/>
                      <a:pt x="54" y="8"/>
                      <a:pt x="38" y="8"/>
                    </a:cubicBezTo>
                    <a:close/>
                  </a:path>
                </a:pathLst>
              </a:custGeom>
              <a:grp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grpSp>
      <p:grpSp>
        <p:nvGrpSpPr>
          <p:cNvPr id="9" name="Group 8">
            <a:extLst>
              <a:ext uri="{FF2B5EF4-FFF2-40B4-BE49-F238E27FC236}">
                <a16:creationId xmlns:a16="http://schemas.microsoft.com/office/drawing/2014/main" id="{9346C5D8-1C62-445B-B537-5671291C6531}"/>
              </a:ext>
            </a:extLst>
          </p:cNvPr>
          <p:cNvGrpSpPr/>
          <p:nvPr/>
        </p:nvGrpSpPr>
        <p:grpSpPr>
          <a:xfrm>
            <a:off x="3708633" y="5555965"/>
            <a:ext cx="4774736" cy="212869"/>
            <a:chOff x="3782998" y="5666877"/>
            <a:chExt cx="4870479" cy="217137"/>
          </a:xfrm>
        </p:grpSpPr>
        <p:grpSp>
          <p:nvGrpSpPr>
            <p:cNvPr id="111" name="Group 110">
              <a:extLst>
                <a:ext uri="{FF2B5EF4-FFF2-40B4-BE49-F238E27FC236}">
                  <a16:creationId xmlns:a16="http://schemas.microsoft.com/office/drawing/2014/main" id="{FD1A2ED4-5FF3-47FF-8D82-047E33C7D210}"/>
                </a:ext>
              </a:extLst>
            </p:cNvPr>
            <p:cNvGrpSpPr/>
            <p:nvPr/>
          </p:nvGrpSpPr>
          <p:grpSpPr>
            <a:xfrm>
              <a:off x="3782998" y="5666877"/>
              <a:ext cx="217137" cy="217137"/>
              <a:chOff x="4680163" y="4626653"/>
              <a:chExt cx="159568" cy="159568"/>
            </a:xfrm>
            <a:solidFill>
              <a:schemeClr val="accent1"/>
            </a:solidFill>
          </p:grpSpPr>
          <p:sp>
            <p:nvSpPr>
              <p:cNvPr id="112" name="Freeform 1826">
                <a:extLst>
                  <a:ext uri="{FF2B5EF4-FFF2-40B4-BE49-F238E27FC236}">
                    <a16:creationId xmlns:a16="http://schemas.microsoft.com/office/drawing/2014/main" id="{6D37D562-E72A-4EFE-849C-EF0FE42C1C01}"/>
                  </a:ext>
                </a:extLst>
              </p:cNvPr>
              <p:cNvSpPr>
                <a:spLocks/>
              </p:cNvSpPr>
              <p:nvPr/>
            </p:nvSpPr>
            <p:spPr bwMode="auto">
              <a:xfrm>
                <a:off x="4716223" y="4670827"/>
                <a:ext cx="87447" cy="71220"/>
              </a:xfrm>
              <a:custGeom>
                <a:avLst/>
                <a:gdLst>
                  <a:gd name="T0" fmla="*/ 36 w 97"/>
                  <a:gd name="T1" fmla="*/ 79 h 79"/>
                  <a:gd name="T2" fmla="*/ 0 w 97"/>
                  <a:gd name="T3" fmla="*/ 43 h 79"/>
                  <a:gd name="T4" fmla="*/ 12 w 97"/>
                  <a:gd name="T5" fmla="*/ 29 h 79"/>
                  <a:gd name="T6" fmla="*/ 36 w 97"/>
                  <a:gd name="T7" fmla="*/ 50 h 79"/>
                  <a:gd name="T8" fmla="*/ 85 w 97"/>
                  <a:gd name="T9" fmla="*/ 0 h 79"/>
                  <a:gd name="T10" fmla="*/ 97 w 97"/>
                  <a:gd name="T11" fmla="*/ 15 h 79"/>
                  <a:gd name="T12" fmla="*/ 36 w 97"/>
                  <a:gd name="T13" fmla="*/ 79 h 79"/>
                </a:gdLst>
                <a:ahLst/>
                <a:cxnLst>
                  <a:cxn ang="0">
                    <a:pos x="T0" y="T1"/>
                  </a:cxn>
                  <a:cxn ang="0">
                    <a:pos x="T2" y="T3"/>
                  </a:cxn>
                  <a:cxn ang="0">
                    <a:pos x="T4" y="T5"/>
                  </a:cxn>
                  <a:cxn ang="0">
                    <a:pos x="T6" y="T7"/>
                  </a:cxn>
                  <a:cxn ang="0">
                    <a:pos x="T8" y="T9"/>
                  </a:cxn>
                  <a:cxn ang="0">
                    <a:pos x="T10" y="T11"/>
                  </a:cxn>
                  <a:cxn ang="0">
                    <a:pos x="T12" y="T13"/>
                  </a:cxn>
                </a:cxnLst>
                <a:rect l="0" t="0" r="r" b="b"/>
                <a:pathLst>
                  <a:path w="97" h="79">
                    <a:moveTo>
                      <a:pt x="36" y="79"/>
                    </a:moveTo>
                    <a:lnTo>
                      <a:pt x="0" y="43"/>
                    </a:lnTo>
                    <a:lnTo>
                      <a:pt x="12" y="29"/>
                    </a:lnTo>
                    <a:lnTo>
                      <a:pt x="36" y="50"/>
                    </a:lnTo>
                    <a:lnTo>
                      <a:pt x="85" y="0"/>
                    </a:lnTo>
                    <a:lnTo>
                      <a:pt x="97" y="15"/>
                    </a:lnTo>
                    <a:lnTo>
                      <a:pt x="36" y="79"/>
                    </a:lnTo>
                    <a:close/>
                  </a:path>
                </a:pathLst>
              </a:custGeom>
              <a:grp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113" name="Freeform 1828">
                <a:extLst>
                  <a:ext uri="{FF2B5EF4-FFF2-40B4-BE49-F238E27FC236}">
                    <a16:creationId xmlns:a16="http://schemas.microsoft.com/office/drawing/2014/main" id="{29631058-2AEF-494C-BD5B-51280F661AE5}"/>
                  </a:ext>
                </a:extLst>
              </p:cNvPr>
              <p:cNvSpPr>
                <a:spLocks noEditPoints="1"/>
              </p:cNvSpPr>
              <p:nvPr/>
            </p:nvSpPr>
            <p:spPr bwMode="auto">
              <a:xfrm>
                <a:off x="4680163" y="4626653"/>
                <a:ext cx="159568" cy="159568"/>
              </a:xfrm>
              <a:custGeom>
                <a:avLst/>
                <a:gdLst>
                  <a:gd name="T0" fmla="*/ 38 w 75"/>
                  <a:gd name="T1" fmla="*/ 75 h 75"/>
                  <a:gd name="T2" fmla="*/ 0 w 75"/>
                  <a:gd name="T3" fmla="*/ 37 h 75"/>
                  <a:gd name="T4" fmla="*/ 38 w 75"/>
                  <a:gd name="T5" fmla="*/ 0 h 75"/>
                  <a:gd name="T6" fmla="*/ 75 w 75"/>
                  <a:gd name="T7" fmla="*/ 37 h 75"/>
                  <a:gd name="T8" fmla="*/ 38 w 75"/>
                  <a:gd name="T9" fmla="*/ 75 h 75"/>
                  <a:gd name="T10" fmla="*/ 38 w 75"/>
                  <a:gd name="T11" fmla="*/ 8 h 75"/>
                  <a:gd name="T12" fmla="*/ 8 w 75"/>
                  <a:gd name="T13" fmla="*/ 37 h 75"/>
                  <a:gd name="T14" fmla="*/ 38 w 75"/>
                  <a:gd name="T15" fmla="*/ 67 h 75"/>
                  <a:gd name="T16" fmla="*/ 67 w 75"/>
                  <a:gd name="T17" fmla="*/ 37 h 75"/>
                  <a:gd name="T18" fmla="*/ 38 w 75"/>
                  <a:gd name="T19" fmla="*/ 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75">
                    <a:moveTo>
                      <a:pt x="38" y="75"/>
                    </a:moveTo>
                    <a:cubicBezTo>
                      <a:pt x="17" y="75"/>
                      <a:pt x="0" y="58"/>
                      <a:pt x="0" y="37"/>
                    </a:cubicBezTo>
                    <a:cubicBezTo>
                      <a:pt x="0" y="16"/>
                      <a:pt x="17" y="0"/>
                      <a:pt x="38" y="0"/>
                    </a:cubicBezTo>
                    <a:cubicBezTo>
                      <a:pt x="58" y="0"/>
                      <a:pt x="75" y="16"/>
                      <a:pt x="75" y="37"/>
                    </a:cubicBezTo>
                    <a:cubicBezTo>
                      <a:pt x="75" y="58"/>
                      <a:pt x="58" y="75"/>
                      <a:pt x="38" y="75"/>
                    </a:cubicBezTo>
                    <a:close/>
                    <a:moveTo>
                      <a:pt x="38" y="8"/>
                    </a:moveTo>
                    <a:cubicBezTo>
                      <a:pt x="21" y="8"/>
                      <a:pt x="8" y="21"/>
                      <a:pt x="8" y="37"/>
                    </a:cubicBezTo>
                    <a:cubicBezTo>
                      <a:pt x="8" y="53"/>
                      <a:pt x="21" y="67"/>
                      <a:pt x="38" y="67"/>
                    </a:cubicBezTo>
                    <a:cubicBezTo>
                      <a:pt x="54" y="67"/>
                      <a:pt x="67" y="53"/>
                      <a:pt x="67" y="37"/>
                    </a:cubicBezTo>
                    <a:cubicBezTo>
                      <a:pt x="67" y="21"/>
                      <a:pt x="54" y="8"/>
                      <a:pt x="38" y="8"/>
                    </a:cubicBezTo>
                    <a:close/>
                  </a:path>
                </a:pathLst>
              </a:custGeom>
              <a:grp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grpSp>
          <p:nvGrpSpPr>
            <p:cNvPr id="128" name="Group 127">
              <a:extLst>
                <a:ext uri="{FF2B5EF4-FFF2-40B4-BE49-F238E27FC236}">
                  <a16:creationId xmlns:a16="http://schemas.microsoft.com/office/drawing/2014/main" id="{BBA55E0F-52C6-4AD6-AFA8-DC98CB1B6778}"/>
                </a:ext>
              </a:extLst>
            </p:cNvPr>
            <p:cNvGrpSpPr/>
            <p:nvPr/>
          </p:nvGrpSpPr>
          <p:grpSpPr>
            <a:xfrm>
              <a:off x="8436340" y="5666877"/>
              <a:ext cx="217137" cy="217137"/>
              <a:chOff x="4680163" y="4626653"/>
              <a:chExt cx="159568" cy="159568"/>
            </a:xfrm>
            <a:solidFill>
              <a:schemeClr val="accent1"/>
            </a:solidFill>
          </p:grpSpPr>
          <p:sp>
            <p:nvSpPr>
              <p:cNvPr id="129" name="Freeform 1826">
                <a:extLst>
                  <a:ext uri="{FF2B5EF4-FFF2-40B4-BE49-F238E27FC236}">
                    <a16:creationId xmlns:a16="http://schemas.microsoft.com/office/drawing/2014/main" id="{29FA5730-3DC2-40C4-B011-E774D18703DF}"/>
                  </a:ext>
                </a:extLst>
              </p:cNvPr>
              <p:cNvSpPr>
                <a:spLocks/>
              </p:cNvSpPr>
              <p:nvPr/>
            </p:nvSpPr>
            <p:spPr bwMode="auto">
              <a:xfrm>
                <a:off x="4716223" y="4670827"/>
                <a:ext cx="87447" cy="71220"/>
              </a:xfrm>
              <a:custGeom>
                <a:avLst/>
                <a:gdLst>
                  <a:gd name="T0" fmla="*/ 36 w 97"/>
                  <a:gd name="T1" fmla="*/ 79 h 79"/>
                  <a:gd name="T2" fmla="*/ 0 w 97"/>
                  <a:gd name="T3" fmla="*/ 43 h 79"/>
                  <a:gd name="T4" fmla="*/ 12 w 97"/>
                  <a:gd name="T5" fmla="*/ 29 h 79"/>
                  <a:gd name="T6" fmla="*/ 36 w 97"/>
                  <a:gd name="T7" fmla="*/ 50 h 79"/>
                  <a:gd name="T8" fmla="*/ 85 w 97"/>
                  <a:gd name="T9" fmla="*/ 0 h 79"/>
                  <a:gd name="T10" fmla="*/ 97 w 97"/>
                  <a:gd name="T11" fmla="*/ 15 h 79"/>
                  <a:gd name="T12" fmla="*/ 36 w 97"/>
                  <a:gd name="T13" fmla="*/ 79 h 79"/>
                </a:gdLst>
                <a:ahLst/>
                <a:cxnLst>
                  <a:cxn ang="0">
                    <a:pos x="T0" y="T1"/>
                  </a:cxn>
                  <a:cxn ang="0">
                    <a:pos x="T2" y="T3"/>
                  </a:cxn>
                  <a:cxn ang="0">
                    <a:pos x="T4" y="T5"/>
                  </a:cxn>
                  <a:cxn ang="0">
                    <a:pos x="T6" y="T7"/>
                  </a:cxn>
                  <a:cxn ang="0">
                    <a:pos x="T8" y="T9"/>
                  </a:cxn>
                  <a:cxn ang="0">
                    <a:pos x="T10" y="T11"/>
                  </a:cxn>
                  <a:cxn ang="0">
                    <a:pos x="T12" y="T13"/>
                  </a:cxn>
                </a:cxnLst>
                <a:rect l="0" t="0" r="r" b="b"/>
                <a:pathLst>
                  <a:path w="97" h="79">
                    <a:moveTo>
                      <a:pt x="36" y="79"/>
                    </a:moveTo>
                    <a:lnTo>
                      <a:pt x="0" y="43"/>
                    </a:lnTo>
                    <a:lnTo>
                      <a:pt x="12" y="29"/>
                    </a:lnTo>
                    <a:lnTo>
                      <a:pt x="36" y="50"/>
                    </a:lnTo>
                    <a:lnTo>
                      <a:pt x="85" y="0"/>
                    </a:lnTo>
                    <a:lnTo>
                      <a:pt x="97" y="15"/>
                    </a:lnTo>
                    <a:lnTo>
                      <a:pt x="36" y="79"/>
                    </a:lnTo>
                    <a:close/>
                  </a:path>
                </a:pathLst>
              </a:custGeom>
              <a:grp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130" name="Freeform 1828">
                <a:extLst>
                  <a:ext uri="{FF2B5EF4-FFF2-40B4-BE49-F238E27FC236}">
                    <a16:creationId xmlns:a16="http://schemas.microsoft.com/office/drawing/2014/main" id="{2C7F1F8C-5481-4955-8E62-B73A9522D602}"/>
                  </a:ext>
                </a:extLst>
              </p:cNvPr>
              <p:cNvSpPr>
                <a:spLocks noEditPoints="1"/>
              </p:cNvSpPr>
              <p:nvPr/>
            </p:nvSpPr>
            <p:spPr bwMode="auto">
              <a:xfrm>
                <a:off x="4680163" y="4626653"/>
                <a:ext cx="159568" cy="159568"/>
              </a:xfrm>
              <a:custGeom>
                <a:avLst/>
                <a:gdLst>
                  <a:gd name="T0" fmla="*/ 38 w 75"/>
                  <a:gd name="T1" fmla="*/ 75 h 75"/>
                  <a:gd name="T2" fmla="*/ 0 w 75"/>
                  <a:gd name="T3" fmla="*/ 37 h 75"/>
                  <a:gd name="T4" fmla="*/ 38 w 75"/>
                  <a:gd name="T5" fmla="*/ 0 h 75"/>
                  <a:gd name="T6" fmla="*/ 75 w 75"/>
                  <a:gd name="T7" fmla="*/ 37 h 75"/>
                  <a:gd name="T8" fmla="*/ 38 w 75"/>
                  <a:gd name="T9" fmla="*/ 75 h 75"/>
                  <a:gd name="T10" fmla="*/ 38 w 75"/>
                  <a:gd name="T11" fmla="*/ 8 h 75"/>
                  <a:gd name="T12" fmla="*/ 8 w 75"/>
                  <a:gd name="T13" fmla="*/ 37 h 75"/>
                  <a:gd name="T14" fmla="*/ 38 w 75"/>
                  <a:gd name="T15" fmla="*/ 67 h 75"/>
                  <a:gd name="T16" fmla="*/ 67 w 75"/>
                  <a:gd name="T17" fmla="*/ 37 h 75"/>
                  <a:gd name="T18" fmla="*/ 38 w 75"/>
                  <a:gd name="T19" fmla="*/ 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75">
                    <a:moveTo>
                      <a:pt x="38" y="75"/>
                    </a:moveTo>
                    <a:cubicBezTo>
                      <a:pt x="17" y="75"/>
                      <a:pt x="0" y="58"/>
                      <a:pt x="0" y="37"/>
                    </a:cubicBezTo>
                    <a:cubicBezTo>
                      <a:pt x="0" y="16"/>
                      <a:pt x="17" y="0"/>
                      <a:pt x="38" y="0"/>
                    </a:cubicBezTo>
                    <a:cubicBezTo>
                      <a:pt x="58" y="0"/>
                      <a:pt x="75" y="16"/>
                      <a:pt x="75" y="37"/>
                    </a:cubicBezTo>
                    <a:cubicBezTo>
                      <a:pt x="75" y="58"/>
                      <a:pt x="58" y="75"/>
                      <a:pt x="38" y="75"/>
                    </a:cubicBezTo>
                    <a:close/>
                    <a:moveTo>
                      <a:pt x="38" y="8"/>
                    </a:moveTo>
                    <a:cubicBezTo>
                      <a:pt x="21" y="8"/>
                      <a:pt x="8" y="21"/>
                      <a:pt x="8" y="37"/>
                    </a:cubicBezTo>
                    <a:cubicBezTo>
                      <a:pt x="8" y="53"/>
                      <a:pt x="21" y="67"/>
                      <a:pt x="38" y="67"/>
                    </a:cubicBezTo>
                    <a:cubicBezTo>
                      <a:pt x="54" y="67"/>
                      <a:pt x="67" y="53"/>
                      <a:pt x="67" y="37"/>
                    </a:cubicBezTo>
                    <a:cubicBezTo>
                      <a:pt x="67" y="21"/>
                      <a:pt x="54" y="8"/>
                      <a:pt x="38" y="8"/>
                    </a:cubicBezTo>
                    <a:close/>
                  </a:path>
                </a:pathLst>
              </a:custGeom>
              <a:grp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grpSp>
      <p:grpSp>
        <p:nvGrpSpPr>
          <p:cNvPr id="66" name="Group 65">
            <a:extLst>
              <a:ext uri="{FF2B5EF4-FFF2-40B4-BE49-F238E27FC236}">
                <a16:creationId xmlns:a16="http://schemas.microsoft.com/office/drawing/2014/main" id="{B027D80A-8324-4727-A386-CDC4901CFCB4}"/>
              </a:ext>
            </a:extLst>
          </p:cNvPr>
          <p:cNvGrpSpPr/>
          <p:nvPr/>
        </p:nvGrpSpPr>
        <p:grpSpPr>
          <a:xfrm>
            <a:off x="5647788" y="1675023"/>
            <a:ext cx="896425" cy="896425"/>
            <a:chOff x="7768876" y="3093952"/>
            <a:chExt cx="1147102" cy="1147102"/>
          </a:xfrm>
        </p:grpSpPr>
        <p:sp>
          <p:nvSpPr>
            <p:cNvPr id="67" name="Oval 66">
              <a:extLst>
                <a:ext uri="{FF2B5EF4-FFF2-40B4-BE49-F238E27FC236}">
                  <a16:creationId xmlns:a16="http://schemas.microsoft.com/office/drawing/2014/main" id="{90897779-4772-4764-995F-9A7C9E7D9A61}"/>
                </a:ext>
              </a:extLst>
            </p:cNvPr>
            <p:cNvSpPr/>
            <p:nvPr/>
          </p:nvSpPr>
          <p:spPr bwMode="auto">
            <a:xfrm>
              <a:off x="7768876" y="3093952"/>
              <a:ext cx="1147102" cy="1147102"/>
            </a:xfrm>
            <a:prstGeom prst="ellipse">
              <a:avLst/>
            </a:prstGeom>
            <a:solidFill>
              <a:schemeClr val="tx1">
                <a:lumMod val="20000"/>
                <a:lumOff val="80000"/>
              </a:schemeClr>
            </a:solidFill>
            <a:ln w="508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5399">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8" name="Group 67">
              <a:extLst>
                <a:ext uri="{FF2B5EF4-FFF2-40B4-BE49-F238E27FC236}">
                  <a16:creationId xmlns:a16="http://schemas.microsoft.com/office/drawing/2014/main" id="{0F95D336-F768-4C71-93A3-A96D8EF838E3}"/>
                </a:ext>
              </a:extLst>
            </p:cNvPr>
            <p:cNvGrpSpPr/>
            <p:nvPr/>
          </p:nvGrpSpPr>
          <p:grpSpPr>
            <a:xfrm>
              <a:off x="8013221" y="3408025"/>
              <a:ext cx="638842" cy="524264"/>
              <a:chOff x="997724" y="2784661"/>
              <a:chExt cx="817590" cy="670956"/>
            </a:xfrm>
          </p:grpSpPr>
          <p:sp>
            <p:nvSpPr>
              <p:cNvPr id="69" name="Oval 5">
                <a:extLst>
                  <a:ext uri="{FF2B5EF4-FFF2-40B4-BE49-F238E27FC236}">
                    <a16:creationId xmlns:a16="http://schemas.microsoft.com/office/drawing/2014/main" id="{60F06F73-9CF5-477A-A24C-4A3344E3930B}"/>
                  </a:ext>
                </a:extLst>
              </p:cNvPr>
              <p:cNvSpPr>
                <a:spLocks noChangeArrowheads="1"/>
              </p:cNvSpPr>
              <p:nvPr/>
            </p:nvSpPr>
            <p:spPr bwMode="auto">
              <a:xfrm>
                <a:off x="1025676" y="2784661"/>
                <a:ext cx="216626" cy="214570"/>
              </a:xfrm>
              <a:prstGeom prst="ellipse">
                <a:avLst/>
              </a:prstGeom>
              <a:noFill/>
              <a:ln w="12700" cap="flat">
                <a:solidFill>
                  <a:schemeClr val="bg1">
                    <a:lumMod val="5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gn="ctr" defTabSz="914225">
                  <a:defRPr/>
                </a:pPr>
                <a:endParaRPr lang="en-US">
                  <a:solidFill>
                    <a:srgbClr val="505050"/>
                  </a:solidFill>
                  <a:latin typeface="Segoe UI"/>
                </a:endParaRPr>
              </a:p>
            </p:txBody>
          </p:sp>
          <p:sp>
            <p:nvSpPr>
              <p:cNvPr id="70" name="Oval 6">
                <a:extLst>
                  <a:ext uri="{FF2B5EF4-FFF2-40B4-BE49-F238E27FC236}">
                    <a16:creationId xmlns:a16="http://schemas.microsoft.com/office/drawing/2014/main" id="{8B8E1300-8F8C-4803-86AB-649E2ABB379A}"/>
                  </a:ext>
                </a:extLst>
              </p:cNvPr>
              <p:cNvSpPr>
                <a:spLocks noChangeArrowheads="1"/>
              </p:cNvSpPr>
              <p:nvPr/>
            </p:nvSpPr>
            <p:spPr bwMode="auto">
              <a:xfrm>
                <a:off x="1570736" y="2784661"/>
                <a:ext cx="216626" cy="214570"/>
              </a:xfrm>
              <a:prstGeom prst="ellipse">
                <a:avLst/>
              </a:prstGeom>
              <a:noFill/>
              <a:ln w="12700" cap="flat">
                <a:solidFill>
                  <a:schemeClr val="bg1">
                    <a:lumMod val="5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gn="ctr" defTabSz="914225">
                  <a:defRPr/>
                </a:pPr>
                <a:endParaRPr lang="en-US">
                  <a:solidFill>
                    <a:srgbClr val="505050"/>
                  </a:solidFill>
                  <a:latin typeface="Segoe UI"/>
                </a:endParaRPr>
              </a:p>
            </p:txBody>
          </p:sp>
          <p:sp>
            <p:nvSpPr>
              <p:cNvPr id="71" name="Freeform 7">
                <a:extLst>
                  <a:ext uri="{FF2B5EF4-FFF2-40B4-BE49-F238E27FC236}">
                    <a16:creationId xmlns:a16="http://schemas.microsoft.com/office/drawing/2014/main" id="{3607B544-790B-4767-BBDA-FCEA46A4EF0C}"/>
                  </a:ext>
                </a:extLst>
              </p:cNvPr>
              <p:cNvSpPr>
                <a:spLocks/>
              </p:cNvSpPr>
              <p:nvPr/>
            </p:nvSpPr>
            <p:spPr bwMode="auto">
              <a:xfrm>
                <a:off x="99772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bg1">
                    <a:lumMod val="5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gn="ctr" defTabSz="914225">
                  <a:defRPr/>
                </a:pPr>
                <a:endParaRPr lang="en-US">
                  <a:solidFill>
                    <a:srgbClr val="505050"/>
                  </a:solidFill>
                  <a:latin typeface="Segoe UI"/>
                </a:endParaRPr>
              </a:p>
            </p:txBody>
          </p:sp>
          <p:sp>
            <p:nvSpPr>
              <p:cNvPr id="72" name="Oval 8">
                <a:extLst>
                  <a:ext uri="{FF2B5EF4-FFF2-40B4-BE49-F238E27FC236}">
                    <a16:creationId xmlns:a16="http://schemas.microsoft.com/office/drawing/2014/main" id="{F321D2F9-BDED-4C9E-B5A6-3A124961E415}"/>
                  </a:ext>
                </a:extLst>
              </p:cNvPr>
              <p:cNvSpPr>
                <a:spLocks noChangeArrowheads="1"/>
              </p:cNvSpPr>
              <p:nvPr/>
            </p:nvSpPr>
            <p:spPr bwMode="auto">
              <a:xfrm>
                <a:off x="1270254" y="2999231"/>
                <a:ext cx="272530" cy="269064"/>
              </a:xfrm>
              <a:prstGeom prst="ellipse">
                <a:avLst/>
              </a:prstGeom>
              <a:noFill/>
              <a:ln w="12700" cap="flat">
                <a:solidFill>
                  <a:schemeClr val="bg1">
                    <a:lumMod val="5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gn="ctr" defTabSz="914225">
                  <a:defRPr/>
                </a:pPr>
                <a:endParaRPr lang="en-US">
                  <a:solidFill>
                    <a:srgbClr val="505050"/>
                  </a:solidFill>
                  <a:latin typeface="Segoe UI"/>
                </a:endParaRPr>
              </a:p>
            </p:txBody>
          </p:sp>
          <p:sp>
            <p:nvSpPr>
              <p:cNvPr id="73" name="Freeform 9">
                <a:extLst>
                  <a:ext uri="{FF2B5EF4-FFF2-40B4-BE49-F238E27FC236}">
                    <a16:creationId xmlns:a16="http://schemas.microsoft.com/office/drawing/2014/main" id="{47BF2B6E-B1AB-4199-B970-4933E7134C5A}"/>
                  </a:ext>
                </a:extLst>
              </p:cNvPr>
              <p:cNvSpPr>
                <a:spLocks/>
              </p:cNvSpPr>
              <p:nvPr/>
            </p:nvSpPr>
            <p:spPr bwMode="auto">
              <a:xfrm>
                <a:off x="1214350" y="3268294"/>
                <a:ext cx="384337" cy="187323"/>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bg1">
                    <a:lumMod val="5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gn="ctr" defTabSz="914225">
                  <a:defRPr/>
                </a:pPr>
                <a:endParaRPr lang="en-US">
                  <a:solidFill>
                    <a:srgbClr val="505050"/>
                  </a:solidFill>
                  <a:latin typeface="Segoe UI"/>
                </a:endParaRPr>
              </a:p>
            </p:txBody>
          </p:sp>
          <p:sp>
            <p:nvSpPr>
              <p:cNvPr id="74" name="Freeform 10">
                <a:extLst>
                  <a:ext uri="{FF2B5EF4-FFF2-40B4-BE49-F238E27FC236}">
                    <a16:creationId xmlns:a16="http://schemas.microsoft.com/office/drawing/2014/main" id="{92E2B727-4681-45C5-87D5-1D2AFBE84BD3}"/>
                  </a:ext>
                </a:extLst>
              </p:cNvPr>
              <p:cNvSpPr>
                <a:spLocks/>
              </p:cNvSpPr>
              <p:nvPr/>
            </p:nvSpPr>
            <p:spPr bwMode="auto">
              <a:xfrm>
                <a:off x="154278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bg1">
                    <a:lumMod val="5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gn="ctr" defTabSz="914225">
                  <a:defRPr/>
                </a:pPr>
                <a:endParaRPr lang="en-US">
                  <a:solidFill>
                    <a:srgbClr val="505050"/>
                  </a:solidFill>
                  <a:latin typeface="Segoe UI"/>
                </a:endParaRPr>
              </a:p>
            </p:txBody>
          </p:sp>
        </p:grpSp>
      </p:grpSp>
      <p:grpSp>
        <p:nvGrpSpPr>
          <p:cNvPr id="75" name="Group 74">
            <a:extLst>
              <a:ext uri="{FF2B5EF4-FFF2-40B4-BE49-F238E27FC236}">
                <a16:creationId xmlns:a16="http://schemas.microsoft.com/office/drawing/2014/main" id="{D3C5F4B5-A6C1-4A38-9FE5-00957E5C853C}"/>
              </a:ext>
            </a:extLst>
          </p:cNvPr>
          <p:cNvGrpSpPr/>
          <p:nvPr/>
        </p:nvGrpSpPr>
        <p:grpSpPr>
          <a:xfrm>
            <a:off x="4992507" y="4339011"/>
            <a:ext cx="894973" cy="894973"/>
            <a:chOff x="6929169" y="1737203"/>
            <a:chExt cx="1356749" cy="1356749"/>
          </a:xfrm>
        </p:grpSpPr>
        <p:sp>
          <p:nvSpPr>
            <p:cNvPr id="76" name="Oval 75">
              <a:extLst>
                <a:ext uri="{FF2B5EF4-FFF2-40B4-BE49-F238E27FC236}">
                  <a16:creationId xmlns:a16="http://schemas.microsoft.com/office/drawing/2014/main" id="{E7F7E981-A2DC-423A-AAB2-486AE19947AD}"/>
                </a:ext>
              </a:extLst>
            </p:cNvPr>
            <p:cNvSpPr/>
            <p:nvPr/>
          </p:nvSpPr>
          <p:spPr bwMode="auto">
            <a:xfrm>
              <a:off x="6929169" y="1737203"/>
              <a:ext cx="1356749" cy="1356749"/>
            </a:xfrm>
            <a:prstGeom prst="ellipse">
              <a:avLst/>
            </a:prstGeom>
            <a:solidFill>
              <a:schemeClr val="tx1">
                <a:lumMod val="20000"/>
                <a:lumOff val="80000"/>
              </a:schemeClr>
            </a:solidFill>
            <a:ln w="508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5399" b="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Freeform 11">
              <a:extLst>
                <a:ext uri="{FF2B5EF4-FFF2-40B4-BE49-F238E27FC236}">
                  <a16:creationId xmlns:a16="http://schemas.microsoft.com/office/drawing/2014/main" id="{A8FB67F9-6929-42E4-AE27-A6EF1832D5B8}"/>
                </a:ext>
              </a:extLst>
            </p:cNvPr>
            <p:cNvSpPr>
              <a:spLocks noEditPoints="1"/>
            </p:cNvSpPr>
            <p:nvPr/>
          </p:nvSpPr>
          <p:spPr bwMode="auto">
            <a:xfrm>
              <a:off x="7253062" y="2137429"/>
              <a:ext cx="728630" cy="251074"/>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chemeClr val="bg2">
                <a:lumMod val="65000"/>
              </a:schemeClr>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78" name="Freeform 11">
              <a:extLst>
                <a:ext uri="{FF2B5EF4-FFF2-40B4-BE49-F238E27FC236}">
                  <a16:creationId xmlns:a16="http://schemas.microsoft.com/office/drawing/2014/main" id="{692FE1EA-6ADB-4BD1-BD9E-4E0755B3F9C7}"/>
                </a:ext>
              </a:extLst>
            </p:cNvPr>
            <p:cNvSpPr>
              <a:spLocks noEditPoints="1"/>
            </p:cNvSpPr>
            <p:nvPr/>
          </p:nvSpPr>
          <p:spPr bwMode="auto">
            <a:xfrm>
              <a:off x="7253062" y="2425577"/>
              <a:ext cx="728630" cy="251074"/>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chemeClr val="bg2">
                <a:lumMod val="65000"/>
              </a:schemeClr>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grpSp>
        <p:nvGrpSpPr>
          <p:cNvPr id="4" name="Group 3">
            <a:extLst>
              <a:ext uri="{FF2B5EF4-FFF2-40B4-BE49-F238E27FC236}">
                <a16:creationId xmlns:a16="http://schemas.microsoft.com/office/drawing/2014/main" id="{049DA8ED-8C92-4B9E-91EB-B9C558D82393}"/>
              </a:ext>
            </a:extLst>
          </p:cNvPr>
          <p:cNvGrpSpPr/>
          <p:nvPr/>
        </p:nvGrpSpPr>
        <p:grpSpPr>
          <a:xfrm>
            <a:off x="6341264" y="4332616"/>
            <a:ext cx="896425" cy="896425"/>
            <a:chOff x="5768181" y="6133591"/>
            <a:chExt cx="914400" cy="914400"/>
          </a:xfrm>
        </p:grpSpPr>
        <p:sp>
          <p:nvSpPr>
            <p:cNvPr id="80" name="Oval 79">
              <a:extLst>
                <a:ext uri="{FF2B5EF4-FFF2-40B4-BE49-F238E27FC236}">
                  <a16:creationId xmlns:a16="http://schemas.microsoft.com/office/drawing/2014/main" id="{6BC769F8-21E8-4093-B687-F2F62B1C77CB}"/>
                </a:ext>
              </a:extLst>
            </p:cNvPr>
            <p:cNvSpPr/>
            <p:nvPr/>
          </p:nvSpPr>
          <p:spPr bwMode="auto">
            <a:xfrm>
              <a:off x="5768181" y="6133591"/>
              <a:ext cx="914400" cy="914400"/>
            </a:xfrm>
            <a:prstGeom prst="ellipse">
              <a:avLst/>
            </a:prstGeom>
            <a:solidFill>
              <a:schemeClr val="tx1">
                <a:lumMod val="20000"/>
                <a:lumOff val="80000"/>
              </a:schemeClr>
            </a:solidFill>
            <a:ln w="508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5399">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90" name="Group 89">
              <a:extLst>
                <a:ext uri="{FF2B5EF4-FFF2-40B4-BE49-F238E27FC236}">
                  <a16:creationId xmlns:a16="http://schemas.microsoft.com/office/drawing/2014/main" id="{9E646994-0E8B-43DB-9D5B-134B3C47A9B8}"/>
                </a:ext>
              </a:extLst>
            </p:cNvPr>
            <p:cNvGrpSpPr/>
            <p:nvPr/>
          </p:nvGrpSpPr>
          <p:grpSpPr>
            <a:xfrm>
              <a:off x="5962233" y="6367828"/>
              <a:ext cx="526296" cy="445926"/>
              <a:chOff x="7381524" y="3236408"/>
              <a:chExt cx="615729" cy="521701"/>
            </a:xfrm>
          </p:grpSpPr>
          <p:sp>
            <p:nvSpPr>
              <p:cNvPr id="91" name="Freeform 5">
                <a:extLst>
                  <a:ext uri="{FF2B5EF4-FFF2-40B4-BE49-F238E27FC236}">
                    <a16:creationId xmlns:a16="http://schemas.microsoft.com/office/drawing/2014/main" id="{80B7367C-C88C-43D3-9E4B-D7DC3823B13E}"/>
                  </a:ext>
                </a:extLst>
              </p:cNvPr>
              <p:cNvSpPr/>
              <p:nvPr/>
            </p:nvSpPr>
            <p:spPr>
              <a:xfrm>
                <a:off x="7582820" y="3627981"/>
                <a:ext cx="157487" cy="78546"/>
              </a:xfrm>
              <a:custGeom>
                <a:avLst/>
                <a:gdLst>
                  <a:gd name="f0" fmla="val 10800000"/>
                  <a:gd name="f1" fmla="val 5400000"/>
                  <a:gd name="f2" fmla="val 180"/>
                  <a:gd name="f3" fmla="val w"/>
                  <a:gd name="f4" fmla="val h"/>
                  <a:gd name="f5" fmla="val 0"/>
                  <a:gd name="f6" fmla="val 48"/>
                  <a:gd name="f7" fmla="val 24"/>
                  <a:gd name="f8" fmla="val 42"/>
                  <a:gd name="f9" fmla="val 11"/>
                  <a:gd name="f10" fmla="val 22"/>
                  <a:gd name="f11" fmla="val 47"/>
                  <a:gd name="f12" fmla="val 23"/>
                  <a:gd name="f13" fmla="val 45"/>
                  <a:gd name="f14" fmla="val 3"/>
                  <a:gd name="f15" fmla="val 1"/>
                  <a:gd name="f16" fmla="val 6"/>
                  <a:gd name="f17" fmla="+- 0 0 -90"/>
                  <a:gd name="f18" fmla="*/ f3 1 48"/>
                  <a:gd name="f19" fmla="*/ f4 1 24"/>
                  <a:gd name="f20" fmla="val f5"/>
                  <a:gd name="f21" fmla="val f6"/>
                  <a:gd name="f22" fmla="val f7"/>
                  <a:gd name="f23" fmla="*/ f17 f0 1"/>
                  <a:gd name="f24" fmla="+- f22 0 f20"/>
                  <a:gd name="f25" fmla="+- f21 0 f20"/>
                  <a:gd name="f26" fmla="*/ f23 1 f2"/>
                  <a:gd name="f27" fmla="*/ f25 1 48"/>
                  <a:gd name="f28" fmla="*/ f24 1 24"/>
                  <a:gd name="f29" fmla="*/ 42 f25 1"/>
                  <a:gd name="f30" fmla="*/ 0 f24 1"/>
                  <a:gd name="f31" fmla="*/ 11 f24 1"/>
                  <a:gd name="f32" fmla="*/ 48 f25 1"/>
                  <a:gd name="f33" fmla="*/ 22 f24 1"/>
                  <a:gd name="f34" fmla="*/ 45 f25 1"/>
                  <a:gd name="f35" fmla="*/ 23 f24 1"/>
                  <a:gd name="f36" fmla="*/ 3 f25 1"/>
                  <a:gd name="f37" fmla="*/ 0 f25 1"/>
                  <a:gd name="f38" fmla="*/ 6 f25 1"/>
                  <a:gd name="f39" fmla="+- f26 0 f1"/>
                  <a:gd name="f40" fmla="*/ f29 1 48"/>
                  <a:gd name="f41" fmla="*/ f30 1 24"/>
                  <a:gd name="f42" fmla="*/ f31 1 24"/>
                  <a:gd name="f43" fmla="*/ f32 1 48"/>
                  <a:gd name="f44" fmla="*/ f33 1 24"/>
                  <a:gd name="f45" fmla="*/ f34 1 48"/>
                  <a:gd name="f46" fmla="*/ f35 1 24"/>
                  <a:gd name="f47" fmla="*/ f36 1 48"/>
                  <a:gd name="f48" fmla="*/ f37 1 48"/>
                  <a:gd name="f49" fmla="*/ f38 1 48"/>
                  <a:gd name="f50" fmla="*/ 0 1 f27"/>
                  <a:gd name="f51" fmla="*/ f21 1 f27"/>
                  <a:gd name="f52" fmla="*/ 0 1 f28"/>
                  <a:gd name="f53" fmla="*/ f22 1 f28"/>
                  <a:gd name="f54" fmla="*/ f40 1 f27"/>
                  <a:gd name="f55" fmla="*/ f41 1 f28"/>
                  <a:gd name="f56" fmla="*/ f42 1 f28"/>
                  <a:gd name="f57" fmla="*/ f43 1 f27"/>
                  <a:gd name="f58" fmla="*/ f44 1 f28"/>
                  <a:gd name="f59" fmla="*/ f45 1 f27"/>
                  <a:gd name="f60" fmla="*/ f46 1 f28"/>
                  <a:gd name="f61" fmla="*/ f47 1 f27"/>
                  <a:gd name="f62" fmla="*/ f48 1 f27"/>
                  <a:gd name="f63" fmla="*/ f49 1 f27"/>
                  <a:gd name="f64" fmla="*/ f50 f18 1"/>
                  <a:gd name="f65" fmla="*/ f51 f18 1"/>
                  <a:gd name="f66" fmla="*/ f53 f19 1"/>
                  <a:gd name="f67" fmla="*/ f52 f19 1"/>
                  <a:gd name="f68" fmla="*/ f54 f18 1"/>
                  <a:gd name="f69" fmla="*/ f55 f19 1"/>
                  <a:gd name="f70" fmla="*/ f56 f19 1"/>
                  <a:gd name="f71" fmla="*/ f57 f18 1"/>
                  <a:gd name="f72" fmla="*/ f58 f19 1"/>
                  <a:gd name="f73" fmla="*/ f59 f18 1"/>
                  <a:gd name="f74" fmla="*/ f60 f19 1"/>
                  <a:gd name="f75" fmla="*/ f61 f18 1"/>
                  <a:gd name="f76" fmla="*/ f62 f18 1"/>
                  <a:gd name="f77" fmla="*/ f63 f18 1"/>
                </a:gdLst>
                <a:ahLst/>
                <a:cxnLst>
                  <a:cxn ang="3cd4">
                    <a:pos x="hc" y="t"/>
                  </a:cxn>
                  <a:cxn ang="0">
                    <a:pos x="r" y="vc"/>
                  </a:cxn>
                  <a:cxn ang="cd4">
                    <a:pos x="hc" y="b"/>
                  </a:cxn>
                  <a:cxn ang="cd2">
                    <a:pos x="l" y="vc"/>
                  </a:cxn>
                  <a:cxn ang="f39">
                    <a:pos x="f68" y="f69"/>
                  </a:cxn>
                  <a:cxn ang="f39">
                    <a:pos x="f68" y="f70"/>
                  </a:cxn>
                  <a:cxn ang="f39">
                    <a:pos x="f71" y="f72"/>
                  </a:cxn>
                  <a:cxn ang="f39">
                    <a:pos x="f73" y="f74"/>
                  </a:cxn>
                  <a:cxn ang="f39">
                    <a:pos x="f75" y="f74"/>
                  </a:cxn>
                  <a:cxn ang="f39">
                    <a:pos x="f76" y="f72"/>
                  </a:cxn>
                  <a:cxn ang="f39">
                    <a:pos x="f77" y="f70"/>
                  </a:cxn>
                  <a:cxn ang="f39">
                    <a:pos x="f77" y="f69"/>
                  </a:cxn>
                </a:cxnLst>
                <a:rect l="f64" t="f67" r="f65" b="f66"/>
                <a:pathLst>
                  <a:path w="48" h="24">
                    <a:moveTo>
                      <a:pt x="f8" y="f5"/>
                    </a:moveTo>
                    <a:cubicBezTo>
                      <a:pt x="f8" y="f9"/>
                      <a:pt x="f8" y="f9"/>
                      <a:pt x="f8" y="f9"/>
                    </a:cubicBezTo>
                    <a:cubicBezTo>
                      <a:pt x="f6" y="f10"/>
                      <a:pt x="f6" y="f10"/>
                      <a:pt x="f6" y="f10"/>
                    </a:cubicBezTo>
                    <a:cubicBezTo>
                      <a:pt x="f6" y="f7"/>
                      <a:pt x="f11" y="f12"/>
                      <a:pt x="f13" y="f12"/>
                    </a:cubicBezTo>
                    <a:cubicBezTo>
                      <a:pt x="f14" y="f12"/>
                      <a:pt x="f14" y="f12"/>
                      <a:pt x="f14" y="f12"/>
                    </a:cubicBezTo>
                    <a:cubicBezTo>
                      <a:pt x="f15" y="f12"/>
                      <a:pt x="f5" y="f7"/>
                      <a:pt x="f5" y="f10"/>
                    </a:cubicBezTo>
                    <a:cubicBezTo>
                      <a:pt x="f16" y="f9"/>
                      <a:pt x="f16" y="f9"/>
                      <a:pt x="f16" y="f9"/>
                    </a:cubicBezTo>
                    <a:cubicBezTo>
                      <a:pt x="f16" y="f5"/>
                      <a:pt x="f16" y="f5"/>
                      <a:pt x="f16" y="f5"/>
                    </a:cubicBezTo>
                  </a:path>
                </a:pathLst>
              </a:custGeom>
              <a:noFill/>
              <a:ln w="12701" cap="flat">
                <a:solidFill>
                  <a:schemeClr val="bg1">
                    <a:lumMod val="50000"/>
                  </a:schemeClr>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FFFFFF"/>
                  </a:solidFill>
                  <a:latin typeface="Segoe UI Semilight"/>
                </a:endParaRPr>
              </a:p>
            </p:txBody>
          </p:sp>
          <p:sp>
            <p:nvSpPr>
              <p:cNvPr id="92" name="Freeform 6">
                <a:extLst>
                  <a:ext uri="{FF2B5EF4-FFF2-40B4-BE49-F238E27FC236}">
                    <a16:creationId xmlns:a16="http://schemas.microsoft.com/office/drawing/2014/main" id="{6DC1AED8-3582-449C-9395-E64474FA634D}"/>
                  </a:ext>
                </a:extLst>
              </p:cNvPr>
              <p:cNvSpPr/>
              <p:nvPr/>
            </p:nvSpPr>
            <p:spPr>
              <a:xfrm>
                <a:off x="7381524" y="3236408"/>
                <a:ext cx="554153" cy="392743"/>
              </a:xfrm>
              <a:custGeom>
                <a:avLst/>
                <a:gdLst>
                  <a:gd name="f0" fmla="val 10800000"/>
                  <a:gd name="f1" fmla="val 5400000"/>
                  <a:gd name="f2" fmla="val 180"/>
                  <a:gd name="f3" fmla="val w"/>
                  <a:gd name="f4" fmla="val h"/>
                  <a:gd name="f5" fmla="val 0"/>
                  <a:gd name="f6" fmla="val 168"/>
                  <a:gd name="f7" fmla="val 120"/>
                  <a:gd name="f8" fmla="val 118"/>
                  <a:gd name="f9" fmla="val 10"/>
                  <a:gd name="f10" fmla="val 4"/>
                  <a:gd name="f11" fmla="val 115"/>
                  <a:gd name="f12" fmla="val 110"/>
                  <a:gd name="f13" fmla="val 158"/>
                  <a:gd name="f14" fmla="val 164"/>
                  <a:gd name="f15" fmla="val 29"/>
                  <a:gd name="f16" fmla="+- 0 0 -90"/>
                  <a:gd name="f17" fmla="*/ f3 1 168"/>
                  <a:gd name="f18" fmla="*/ f4 1 120"/>
                  <a:gd name="f19" fmla="val f5"/>
                  <a:gd name="f20" fmla="val f6"/>
                  <a:gd name="f21" fmla="val f7"/>
                  <a:gd name="f22" fmla="*/ f16 f0 1"/>
                  <a:gd name="f23" fmla="+- f21 0 f19"/>
                  <a:gd name="f24" fmla="+- f20 0 f19"/>
                  <a:gd name="f25" fmla="*/ f22 1 f2"/>
                  <a:gd name="f26" fmla="*/ f24 1 168"/>
                  <a:gd name="f27" fmla="*/ f23 1 120"/>
                  <a:gd name="f28" fmla="*/ 118 f24 1"/>
                  <a:gd name="f29" fmla="*/ 120 f23 1"/>
                  <a:gd name="f30" fmla="*/ 10 f24 1"/>
                  <a:gd name="f31" fmla="*/ 0 f24 1"/>
                  <a:gd name="f32" fmla="*/ 110 f23 1"/>
                  <a:gd name="f33" fmla="*/ 10 f23 1"/>
                  <a:gd name="f34" fmla="*/ 0 f23 1"/>
                  <a:gd name="f35" fmla="*/ 158 f24 1"/>
                  <a:gd name="f36" fmla="*/ 168 f24 1"/>
                  <a:gd name="f37" fmla="*/ 29 f23 1"/>
                  <a:gd name="f38" fmla="+- f25 0 f1"/>
                  <a:gd name="f39" fmla="*/ f28 1 168"/>
                  <a:gd name="f40" fmla="*/ f29 1 120"/>
                  <a:gd name="f41" fmla="*/ f30 1 168"/>
                  <a:gd name="f42" fmla="*/ f31 1 168"/>
                  <a:gd name="f43" fmla="*/ f32 1 120"/>
                  <a:gd name="f44" fmla="*/ f33 1 120"/>
                  <a:gd name="f45" fmla="*/ f34 1 120"/>
                  <a:gd name="f46" fmla="*/ f35 1 168"/>
                  <a:gd name="f47" fmla="*/ f36 1 168"/>
                  <a:gd name="f48" fmla="*/ f37 1 120"/>
                  <a:gd name="f49" fmla="*/ 0 1 f26"/>
                  <a:gd name="f50" fmla="*/ f20 1 f26"/>
                  <a:gd name="f51" fmla="*/ 0 1 f27"/>
                  <a:gd name="f52" fmla="*/ f21 1 f27"/>
                  <a:gd name="f53" fmla="*/ f39 1 f26"/>
                  <a:gd name="f54" fmla="*/ f40 1 f27"/>
                  <a:gd name="f55" fmla="*/ f41 1 f26"/>
                  <a:gd name="f56" fmla="*/ f42 1 f26"/>
                  <a:gd name="f57" fmla="*/ f43 1 f27"/>
                  <a:gd name="f58" fmla="*/ f44 1 f27"/>
                  <a:gd name="f59" fmla="*/ f45 1 f27"/>
                  <a:gd name="f60" fmla="*/ f46 1 f26"/>
                  <a:gd name="f61" fmla="*/ f47 1 f26"/>
                  <a:gd name="f62" fmla="*/ f48 1 f27"/>
                  <a:gd name="f63" fmla="*/ f49 f17 1"/>
                  <a:gd name="f64" fmla="*/ f50 f17 1"/>
                  <a:gd name="f65" fmla="*/ f52 f18 1"/>
                  <a:gd name="f66" fmla="*/ f51 f18 1"/>
                  <a:gd name="f67" fmla="*/ f53 f17 1"/>
                  <a:gd name="f68" fmla="*/ f54 f18 1"/>
                  <a:gd name="f69" fmla="*/ f55 f17 1"/>
                  <a:gd name="f70" fmla="*/ f56 f17 1"/>
                  <a:gd name="f71" fmla="*/ f57 f18 1"/>
                  <a:gd name="f72" fmla="*/ f58 f18 1"/>
                  <a:gd name="f73" fmla="*/ f59 f18 1"/>
                  <a:gd name="f74" fmla="*/ f60 f17 1"/>
                  <a:gd name="f75" fmla="*/ f61 f17 1"/>
                  <a:gd name="f76" fmla="*/ f62 f18 1"/>
                </a:gdLst>
                <a:ahLst/>
                <a:cxnLst>
                  <a:cxn ang="3cd4">
                    <a:pos x="hc" y="t"/>
                  </a:cxn>
                  <a:cxn ang="0">
                    <a:pos x="r" y="vc"/>
                  </a:cxn>
                  <a:cxn ang="cd4">
                    <a:pos x="hc" y="b"/>
                  </a:cxn>
                  <a:cxn ang="cd2">
                    <a:pos x="l" y="vc"/>
                  </a:cxn>
                  <a:cxn ang="f38">
                    <a:pos x="f67" y="f68"/>
                  </a:cxn>
                  <a:cxn ang="f38">
                    <a:pos x="f69" y="f68"/>
                  </a:cxn>
                  <a:cxn ang="f38">
                    <a:pos x="f70" y="f71"/>
                  </a:cxn>
                  <a:cxn ang="f38">
                    <a:pos x="f70" y="f72"/>
                  </a:cxn>
                  <a:cxn ang="f38">
                    <a:pos x="f69" y="f73"/>
                  </a:cxn>
                  <a:cxn ang="f38">
                    <a:pos x="f74" y="f73"/>
                  </a:cxn>
                  <a:cxn ang="f38">
                    <a:pos x="f75" y="f72"/>
                  </a:cxn>
                  <a:cxn ang="f38">
                    <a:pos x="f75" y="f76"/>
                  </a:cxn>
                </a:cxnLst>
                <a:rect l="f63" t="f66" r="f64" b="f65"/>
                <a:pathLst>
                  <a:path w="168" h="120">
                    <a:moveTo>
                      <a:pt x="f8" y="f7"/>
                    </a:moveTo>
                    <a:cubicBezTo>
                      <a:pt x="f9" y="f7"/>
                      <a:pt x="f9" y="f7"/>
                      <a:pt x="f9" y="f7"/>
                    </a:cubicBezTo>
                    <a:cubicBezTo>
                      <a:pt x="f10" y="f7"/>
                      <a:pt x="f5" y="f11"/>
                      <a:pt x="f5" y="f12"/>
                    </a:cubicBezTo>
                    <a:cubicBezTo>
                      <a:pt x="f5" y="f9"/>
                      <a:pt x="f5" y="f9"/>
                      <a:pt x="f5" y="f9"/>
                    </a:cubicBezTo>
                    <a:cubicBezTo>
                      <a:pt x="f5" y="f10"/>
                      <a:pt x="f10" y="f5"/>
                      <a:pt x="f9" y="f5"/>
                    </a:cubicBezTo>
                    <a:cubicBezTo>
                      <a:pt x="f13" y="f5"/>
                      <a:pt x="f13" y="f5"/>
                      <a:pt x="f13" y="f5"/>
                    </a:cubicBezTo>
                    <a:cubicBezTo>
                      <a:pt x="f14" y="f5"/>
                      <a:pt x="f6" y="f10"/>
                      <a:pt x="f6" y="f9"/>
                    </a:cubicBezTo>
                    <a:cubicBezTo>
                      <a:pt x="f6" y="f15"/>
                      <a:pt x="f6" y="f15"/>
                      <a:pt x="f6" y="f15"/>
                    </a:cubicBezTo>
                  </a:path>
                </a:pathLst>
              </a:custGeom>
              <a:noFill/>
              <a:ln w="12701" cap="flat">
                <a:solidFill>
                  <a:schemeClr val="bg1">
                    <a:lumMod val="50000"/>
                  </a:schemeClr>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FFFFFF"/>
                  </a:solidFill>
                  <a:latin typeface="Segoe UI Semilight"/>
                </a:endParaRPr>
              </a:p>
            </p:txBody>
          </p:sp>
          <p:sp>
            <p:nvSpPr>
              <p:cNvPr id="93" name="Freeform 7">
                <a:extLst>
                  <a:ext uri="{FF2B5EF4-FFF2-40B4-BE49-F238E27FC236}">
                    <a16:creationId xmlns:a16="http://schemas.microsoft.com/office/drawing/2014/main" id="{939A2BC2-9DD2-4ED6-BD8B-198F7231F497}"/>
                  </a:ext>
                </a:extLst>
              </p:cNvPr>
              <p:cNvSpPr/>
              <p:nvPr/>
            </p:nvSpPr>
            <p:spPr>
              <a:xfrm>
                <a:off x="7388629" y="3558807"/>
                <a:ext cx="381277" cy="0"/>
              </a:xfrm>
              <a:custGeom>
                <a:avLst/>
                <a:gdLst>
                  <a:gd name="f0" fmla="val 10800000"/>
                  <a:gd name="f1" fmla="val 5400000"/>
                  <a:gd name="f2" fmla="val 180"/>
                  <a:gd name="f3" fmla="val w"/>
                  <a:gd name="f4" fmla="val h"/>
                  <a:gd name="f5" fmla="val 0"/>
                  <a:gd name="f6" fmla="val 381277"/>
                  <a:gd name="f7" fmla="val 212612"/>
                  <a:gd name="f8" fmla="+- 0 0 -90"/>
                  <a:gd name="f9" fmla="*/ f3 1 381277"/>
                  <a:gd name="f10" fmla="*/ f4 1 0"/>
                  <a:gd name="f11" fmla="val f5"/>
                  <a:gd name="f12" fmla="val f6"/>
                  <a:gd name="f13" fmla="*/ f8 f0 1"/>
                  <a:gd name="f14" fmla="+- f11 0 f11"/>
                  <a:gd name="f15" fmla="+- f12 0 f11"/>
                  <a:gd name="f16" fmla="*/ f13 1 f2"/>
                  <a:gd name="f17" fmla="*/ f15 1 381277"/>
                  <a:gd name="f18" fmla="*/ f14 1 0"/>
                  <a:gd name="f19" fmla="+- f16 0 f1"/>
                  <a:gd name="f20" fmla="*/ 0 1 f17"/>
                  <a:gd name="f21" fmla="*/ 0 1 f18"/>
                  <a:gd name="f22" fmla="*/ 212612 1 f17"/>
                  <a:gd name="f23" fmla="*/ 381277 1 f17"/>
                  <a:gd name="f24" fmla="*/ 1 1 f18"/>
                  <a:gd name="f25" fmla="*/ f20 f9 1"/>
                  <a:gd name="f26" fmla="*/ f23 f9 1"/>
                  <a:gd name="f27" fmla="*/ f24 f10 1"/>
                  <a:gd name="f28" fmla="*/ f21 f10 1"/>
                  <a:gd name="f29" fmla="*/ f22 f9 1"/>
                </a:gdLst>
                <a:ahLst/>
                <a:cxnLst>
                  <a:cxn ang="3cd4">
                    <a:pos x="hc" y="t"/>
                  </a:cxn>
                  <a:cxn ang="0">
                    <a:pos x="r" y="vc"/>
                  </a:cxn>
                  <a:cxn ang="cd4">
                    <a:pos x="hc" y="b"/>
                  </a:cxn>
                  <a:cxn ang="cd2">
                    <a:pos x="l" y="vc"/>
                  </a:cxn>
                  <a:cxn ang="f19">
                    <a:pos x="f25" y="f28"/>
                  </a:cxn>
                  <a:cxn ang="f19">
                    <a:pos x="f29" y="f28"/>
                  </a:cxn>
                  <a:cxn ang="f19">
                    <a:pos x="f26" y="f28"/>
                  </a:cxn>
                </a:cxnLst>
                <a:rect l="f25" t="f28" r="f26" b="f27"/>
                <a:pathLst>
                  <a:path w="381277">
                    <a:moveTo>
                      <a:pt x="f5" y="f5"/>
                    </a:moveTo>
                    <a:lnTo>
                      <a:pt x="f7" y="f5"/>
                    </a:lnTo>
                    <a:lnTo>
                      <a:pt x="f6" y="f5"/>
                    </a:lnTo>
                  </a:path>
                </a:pathLst>
              </a:custGeom>
              <a:noFill/>
              <a:ln w="12701" cap="flat">
                <a:solidFill>
                  <a:schemeClr val="bg1">
                    <a:lumMod val="50000"/>
                  </a:schemeClr>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FFFFFF"/>
                  </a:solidFill>
                  <a:latin typeface="Segoe UI Semilight"/>
                </a:endParaRPr>
              </a:p>
            </p:txBody>
          </p:sp>
          <p:sp>
            <p:nvSpPr>
              <p:cNvPr id="94" name="Freeform 8">
                <a:extLst>
                  <a:ext uri="{FF2B5EF4-FFF2-40B4-BE49-F238E27FC236}">
                    <a16:creationId xmlns:a16="http://schemas.microsoft.com/office/drawing/2014/main" id="{C2F515DC-25F0-41A9-B0F2-209272C44718}"/>
                  </a:ext>
                </a:extLst>
              </p:cNvPr>
              <p:cNvSpPr/>
              <p:nvPr/>
            </p:nvSpPr>
            <p:spPr>
              <a:xfrm>
                <a:off x="7769906" y="3330198"/>
                <a:ext cx="227347" cy="427911"/>
              </a:xfrm>
              <a:custGeom>
                <a:avLst/>
                <a:gdLst>
                  <a:gd name="f0" fmla="val 10800000"/>
                  <a:gd name="f1" fmla="val 5400000"/>
                  <a:gd name="f2" fmla="val 180"/>
                  <a:gd name="f3" fmla="val w"/>
                  <a:gd name="f4" fmla="val h"/>
                  <a:gd name="f5" fmla="val 0"/>
                  <a:gd name="f6" fmla="val 69"/>
                  <a:gd name="f7" fmla="val 131"/>
                  <a:gd name="f8" fmla="val 118"/>
                  <a:gd name="f9" fmla="val 126"/>
                  <a:gd name="f10" fmla="val 64"/>
                  <a:gd name="f11" fmla="val 56"/>
                  <a:gd name="f12" fmla="val 12"/>
                  <a:gd name="f13" fmla="val 4"/>
                  <a:gd name="f14" fmla="val 13"/>
                  <a:gd name="f15" fmla="+- 0 0 -90"/>
                  <a:gd name="f16" fmla="*/ f3 1 69"/>
                  <a:gd name="f17" fmla="*/ f4 1 131"/>
                  <a:gd name="f18" fmla="val f5"/>
                  <a:gd name="f19" fmla="val f6"/>
                  <a:gd name="f20" fmla="val f7"/>
                  <a:gd name="f21" fmla="*/ f15 f0 1"/>
                  <a:gd name="f22" fmla="+- f20 0 f18"/>
                  <a:gd name="f23" fmla="+- f19 0 f18"/>
                  <a:gd name="f24" fmla="*/ f21 1 f2"/>
                  <a:gd name="f25" fmla="*/ f23 1 69"/>
                  <a:gd name="f26" fmla="*/ f22 1 131"/>
                  <a:gd name="f27" fmla="*/ 69 f23 1"/>
                  <a:gd name="f28" fmla="*/ 118 f22 1"/>
                  <a:gd name="f29" fmla="*/ 56 f23 1"/>
                  <a:gd name="f30" fmla="*/ 131 f22 1"/>
                  <a:gd name="f31" fmla="*/ 12 f23 1"/>
                  <a:gd name="f32" fmla="*/ 0 f23 1"/>
                  <a:gd name="f33" fmla="*/ 13 f22 1"/>
                  <a:gd name="f34" fmla="*/ 0 f22 1"/>
                  <a:gd name="f35" fmla="+- f24 0 f1"/>
                  <a:gd name="f36" fmla="*/ f27 1 69"/>
                  <a:gd name="f37" fmla="*/ f28 1 131"/>
                  <a:gd name="f38" fmla="*/ f29 1 69"/>
                  <a:gd name="f39" fmla="*/ f30 1 131"/>
                  <a:gd name="f40" fmla="*/ f31 1 69"/>
                  <a:gd name="f41" fmla="*/ f32 1 69"/>
                  <a:gd name="f42" fmla="*/ f33 1 131"/>
                  <a:gd name="f43" fmla="*/ f34 1 131"/>
                  <a:gd name="f44" fmla="*/ 0 1 f25"/>
                  <a:gd name="f45" fmla="*/ f19 1 f25"/>
                  <a:gd name="f46" fmla="*/ 0 1 f26"/>
                  <a:gd name="f47" fmla="*/ f20 1 f26"/>
                  <a:gd name="f48" fmla="*/ f36 1 f25"/>
                  <a:gd name="f49" fmla="*/ f37 1 f26"/>
                  <a:gd name="f50" fmla="*/ f38 1 f25"/>
                  <a:gd name="f51" fmla="*/ f39 1 f26"/>
                  <a:gd name="f52" fmla="*/ f40 1 f25"/>
                  <a:gd name="f53" fmla="*/ f41 1 f25"/>
                  <a:gd name="f54" fmla="*/ f42 1 f26"/>
                  <a:gd name="f55" fmla="*/ f43 1 f26"/>
                  <a:gd name="f56" fmla="*/ f44 f16 1"/>
                  <a:gd name="f57" fmla="*/ f45 f16 1"/>
                  <a:gd name="f58" fmla="*/ f47 f17 1"/>
                  <a:gd name="f59" fmla="*/ f46 f17 1"/>
                  <a:gd name="f60" fmla="*/ f48 f16 1"/>
                  <a:gd name="f61" fmla="*/ f49 f17 1"/>
                  <a:gd name="f62" fmla="*/ f50 f16 1"/>
                  <a:gd name="f63" fmla="*/ f51 f17 1"/>
                  <a:gd name="f64" fmla="*/ f52 f16 1"/>
                  <a:gd name="f65" fmla="*/ f53 f16 1"/>
                  <a:gd name="f66" fmla="*/ f54 f17 1"/>
                  <a:gd name="f67" fmla="*/ f55 f17 1"/>
                </a:gdLst>
                <a:ahLst/>
                <a:cxnLst>
                  <a:cxn ang="3cd4">
                    <a:pos x="hc" y="t"/>
                  </a:cxn>
                  <a:cxn ang="0">
                    <a:pos x="r" y="vc"/>
                  </a:cxn>
                  <a:cxn ang="cd4">
                    <a:pos x="hc" y="b"/>
                  </a:cxn>
                  <a:cxn ang="cd2">
                    <a:pos x="l" y="vc"/>
                  </a:cxn>
                  <a:cxn ang="f35">
                    <a:pos x="f60" y="f61"/>
                  </a:cxn>
                  <a:cxn ang="f35">
                    <a:pos x="f62" y="f63"/>
                  </a:cxn>
                  <a:cxn ang="f35">
                    <a:pos x="f64" y="f63"/>
                  </a:cxn>
                  <a:cxn ang="f35">
                    <a:pos x="f65" y="f61"/>
                  </a:cxn>
                  <a:cxn ang="f35">
                    <a:pos x="f65" y="f66"/>
                  </a:cxn>
                  <a:cxn ang="f35">
                    <a:pos x="f64" y="f67"/>
                  </a:cxn>
                  <a:cxn ang="f35">
                    <a:pos x="f62" y="f67"/>
                  </a:cxn>
                  <a:cxn ang="f35">
                    <a:pos x="f60" y="f66"/>
                  </a:cxn>
                  <a:cxn ang="f35">
                    <a:pos x="f60" y="f61"/>
                  </a:cxn>
                </a:cxnLst>
                <a:rect l="f56" t="f59" r="f57" b="f58"/>
                <a:pathLst>
                  <a:path w="69" h="131">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3"/>
                      <a:pt x="f13" y="f5"/>
                      <a:pt x="f12" y="f5"/>
                    </a:cubicBezTo>
                    <a:cubicBezTo>
                      <a:pt x="f11" y="f5"/>
                      <a:pt x="f11" y="f5"/>
                      <a:pt x="f11" y="f5"/>
                    </a:cubicBezTo>
                    <a:cubicBezTo>
                      <a:pt x="f10" y="f5"/>
                      <a:pt x="f6" y="f13"/>
                      <a:pt x="f6" y="f14"/>
                    </a:cubicBezTo>
                    <a:lnTo>
                      <a:pt x="f6" y="f8"/>
                    </a:lnTo>
                    <a:close/>
                  </a:path>
                </a:pathLst>
              </a:custGeom>
              <a:noFill/>
              <a:ln w="12701" cap="flat">
                <a:solidFill>
                  <a:schemeClr val="bg1">
                    <a:lumMod val="50000"/>
                  </a:schemeClr>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FFFFFF"/>
                  </a:solidFill>
                  <a:latin typeface="Segoe UI Semilight"/>
                </a:endParaRPr>
              </a:p>
            </p:txBody>
          </p:sp>
          <p:sp>
            <p:nvSpPr>
              <p:cNvPr id="95" name="Line 9">
                <a:extLst>
                  <a:ext uri="{FF2B5EF4-FFF2-40B4-BE49-F238E27FC236}">
                    <a16:creationId xmlns:a16="http://schemas.microsoft.com/office/drawing/2014/main" id="{DCC60CEE-53B0-4BC2-B2F2-8F75C1AE4D34}"/>
                  </a:ext>
                </a:extLst>
              </p:cNvPr>
              <p:cNvSpPr/>
              <p:nvPr/>
            </p:nvSpPr>
            <p:spPr>
              <a:xfrm flipH="1" flipV="1">
                <a:off x="7769906" y="3697146"/>
                <a:ext cx="227347"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chemeClr val="bg1">
                    <a:lumMod val="50000"/>
                  </a:schemeClr>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FFFFFF"/>
                  </a:solidFill>
                  <a:latin typeface="Segoe UI Semilight"/>
                </a:endParaRPr>
              </a:p>
            </p:txBody>
          </p:sp>
          <p:sp>
            <p:nvSpPr>
              <p:cNvPr id="96" name="Line 10">
                <a:extLst>
                  <a:ext uri="{FF2B5EF4-FFF2-40B4-BE49-F238E27FC236}">
                    <a16:creationId xmlns:a16="http://schemas.microsoft.com/office/drawing/2014/main" id="{E7D0E8BD-36AF-4728-A943-AB068592D982}"/>
                  </a:ext>
                </a:extLst>
              </p:cNvPr>
              <p:cNvSpPr/>
              <p:nvPr/>
            </p:nvSpPr>
            <p:spPr>
              <a:xfrm>
                <a:off x="7769906" y="3386470"/>
                <a:ext cx="227347"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chemeClr val="bg1">
                    <a:lumMod val="50000"/>
                  </a:schemeClr>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FFFFFF"/>
                  </a:solidFill>
                  <a:latin typeface="Segoe UI Semilight"/>
                </a:endParaRPr>
              </a:p>
            </p:txBody>
          </p:sp>
        </p:grpSp>
      </p:grpSp>
      <p:sp>
        <p:nvSpPr>
          <p:cNvPr id="97" name="Rectangle 96">
            <a:extLst>
              <a:ext uri="{FF2B5EF4-FFF2-40B4-BE49-F238E27FC236}">
                <a16:creationId xmlns:a16="http://schemas.microsoft.com/office/drawing/2014/main" id="{41CC5BBA-6C61-4079-9D68-FEECBF9A4C4E}"/>
              </a:ext>
            </a:extLst>
          </p:cNvPr>
          <p:cNvSpPr/>
          <p:nvPr/>
        </p:nvSpPr>
        <p:spPr bwMode="auto">
          <a:xfrm>
            <a:off x="5066931" y="6091717"/>
            <a:ext cx="3393493" cy="6143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403391" bIns="143428" numCol="1" spcCol="0" rtlCol="0" fromWordArt="0" anchor="ctr" anchorCtr="0" forceAA="0" compatLnSpc="1">
            <a:prstTxWarp prst="textNoShape">
              <a:avLst/>
            </a:prstTxWarp>
            <a:noAutofit/>
          </a:bodyPr>
          <a:lstStyle/>
          <a:p>
            <a:pPr defTabSz="914367" fontAlgn="base">
              <a:spcBef>
                <a:spcPct val="0"/>
              </a:spcBef>
              <a:spcAft>
                <a:spcPts val="2353"/>
              </a:spcAft>
              <a:defRPr/>
            </a:pPr>
            <a:r>
              <a:rPr lang="en-US" sz="1568">
                <a:solidFill>
                  <a:srgbClr val="505050"/>
                </a:solidFill>
                <a:latin typeface="Segoe UI"/>
              </a:rPr>
              <a:t>Secure email with encryption &amp; permissions</a:t>
            </a:r>
          </a:p>
        </p:txBody>
      </p:sp>
      <p:grpSp>
        <p:nvGrpSpPr>
          <p:cNvPr id="99" name="Group 98">
            <a:extLst>
              <a:ext uri="{FF2B5EF4-FFF2-40B4-BE49-F238E27FC236}">
                <a16:creationId xmlns:a16="http://schemas.microsoft.com/office/drawing/2014/main" id="{52357CBE-0A21-41ED-A1B8-CEC1B3B50064}"/>
              </a:ext>
            </a:extLst>
          </p:cNvPr>
          <p:cNvGrpSpPr/>
          <p:nvPr/>
        </p:nvGrpSpPr>
        <p:grpSpPr>
          <a:xfrm>
            <a:off x="4917620" y="6292468"/>
            <a:ext cx="212869" cy="212869"/>
            <a:chOff x="4680163" y="4626653"/>
            <a:chExt cx="159568" cy="159568"/>
          </a:xfrm>
          <a:solidFill>
            <a:schemeClr val="accent1"/>
          </a:solidFill>
        </p:grpSpPr>
        <p:sp>
          <p:nvSpPr>
            <p:cNvPr id="100" name="Freeform 1826">
              <a:extLst>
                <a:ext uri="{FF2B5EF4-FFF2-40B4-BE49-F238E27FC236}">
                  <a16:creationId xmlns:a16="http://schemas.microsoft.com/office/drawing/2014/main" id="{447E3257-1076-4678-8F87-8DC808D69465}"/>
                </a:ext>
              </a:extLst>
            </p:cNvPr>
            <p:cNvSpPr>
              <a:spLocks/>
            </p:cNvSpPr>
            <p:nvPr/>
          </p:nvSpPr>
          <p:spPr bwMode="auto">
            <a:xfrm>
              <a:off x="4716223" y="4670827"/>
              <a:ext cx="87447" cy="71220"/>
            </a:xfrm>
            <a:custGeom>
              <a:avLst/>
              <a:gdLst>
                <a:gd name="T0" fmla="*/ 36 w 97"/>
                <a:gd name="T1" fmla="*/ 79 h 79"/>
                <a:gd name="T2" fmla="*/ 0 w 97"/>
                <a:gd name="T3" fmla="*/ 43 h 79"/>
                <a:gd name="T4" fmla="*/ 12 w 97"/>
                <a:gd name="T5" fmla="*/ 29 h 79"/>
                <a:gd name="T6" fmla="*/ 36 w 97"/>
                <a:gd name="T7" fmla="*/ 50 h 79"/>
                <a:gd name="T8" fmla="*/ 85 w 97"/>
                <a:gd name="T9" fmla="*/ 0 h 79"/>
                <a:gd name="T10" fmla="*/ 97 w 97"/>
                <a:gd name="T11" fmla="*/ 15 h 79"/>
                <a:gd name="T12" fmla="*/ 36 w 97"/>
                <a:gd name="T13" fmla="*/ 79 h 79"/>
              </a:gdLst>
              <a:ahLst/>
              <a:cxnLst>
                <a:cxn ang="0">
                  <a:pos x="T0" y="T1"/>
                </a:cxn>
                <a:cxn ang="0">
                  <a:pos x="T2" y="T3"/>
                </a:cxn>
                <a:cxn ang="0">
                  <a:pos x="T4" y="T5"/>
                </a:cxn>
                <a:cxn ang="0">
                  <a:pos x="T6" y="T7"/>
                </a:cxn>
                <a:cxn ang="0">
                  <a:pos x="T8" y="T9"/>
                </a:cxn>
                <a:cxn ang="0">
                  <a:pos x="T10" y="T11"/>
                </a:cxn>
                <a:cxn ang="0">
                  <a:pos x="T12" y="T13"/>
                </a:cxn>
              </a:cxnLst>
              <a:rect l="0" t="0" r="r" b="b"/>
              <a:pathLst>
                <a:path w="97" h="79">
                  <a:moveTo>
                    <a:pt x="36" y="79"/>
                  </a:moveTo>
                  <a:lnTo>
                    <a:pt x="0" y="43"/>
                  </a:lnTo>
                  <a:lnTo>
                    <a:pt x="12" y="29"/>
                  </a:lnTo>
                  <a:lnTo>
                    <a:pt x="36" y="50"/>
                  </a:lnTo>
                  <a:lnTo>
                    <a:pt x="85" y="0"/>
                  </a:lnTo>
                  <a:lnTo>
                    <a:pt x="97" y="15"/>
                  </a:lnTo>
                  <a:lnTo>
                    <a:pt x="36" y="79"/>
                  </a:lnTo>
                  <a:close/>
                </a:path>
              </a:pathLst>
            </a:custGeom>
            <a:grp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101" name="Freeform 1828">
              <a:extLst>
                <a:ext uri="{FF2B5EF4-FFF2-40B4-BE49-F238E27FC236}">
                  <a16:creationId xmlns:a16="http://schemas.microsoft.com/office/drawing/2014/main" id="{7618DC88-7521-42C4-9248-7E516E3E7C99}"/>
                </a:ext>
              </a:extLst>
            </p:cNvPr>
            <p:cNvSpPr>
              <a:spLocks noEditPoints="1"/>
            </p:cNvSpPr>
            <p:nvPr/>
          </p:nvSpPr>
          <p:spPr bwMode="auto">
            <a:xfrm>
              <a:off x="4680163" y="4626653"/>
              <a:ext cx="159568" cy="159568"/>
            </a:xfrm>
            <a:custGeom>
              <a:avLst/>
              <a:gdLst>
                <a:gd name="T0" fmla="*/ 38 w 75"/>
                <a:gd name="T1" fmla="*/ 75 h 75"/>
                <a:gd name="T2" fmla="*/ 0 w 75"/>
                <a:gd name="T3" fmla="*/ 37 h 75"/>
                <a:gd name="T4" fmla="*/ 38 w 75"/>
                <a:gd name="T5" fmla="*/ 0 h 75"/>
                <a:gd name="T6" fmla="*/ 75 w 75"/>
                <a:gd name="T7" fmla="*/ 37 h 75"/>
                <a:gd name="T8" fmla="*/ 38 w 75"/>
                <a:gd name="T9" fmla="*/ 75 h 75"/>
                <a:gd name="T10" fmla="*/ 38 w 75"/>
                <a:gd name="T11" fmla="*/ 8 h 75"/>
                <a:gd name="T12" fmla="*/ 8 w 75"/>
                <a:gd name="T13" fmla="*/ 37 h 75"/>
                <a:gd name="T14" fmla="*/ 38 w 75"/>
                <a:gd name="T15" fmla="*/ 67 h 75"/>
                <a:gd name="T16" fmla="*/ 67 w 75"/>
                <a:gd name="T17" fmla="*/ 37 h 75"/>
                <a:gd name="T18" fmla="*/ 38 w 75"/>
                <a:gd name="T19" fmla="*/ 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75">
                  <a:moveTo>
                    <a:pt x="38" y="75"/>
                  </a:moveTo>
                  <a:cubicBezTo>
                    <a:pt x="17" y="75"/>
                    <a:pt x="0" y="58"/>
                    <a:pt x="0" y="37"/>
                  </a:cubicBezTo>
                  <a:cubicBezTo>
                    <a:pt x="0" y="16"/>
                    <a:pt x="17" y="0"/>
                    <a:pt x="38" y="0"/>
                  </a:cubicBezTo>
                  <a:cubicBezTo>
                    <a:pt x="58" y="0"/>
                    <a:pt x="75" y="16"/>
                    <a:pt x="75" y="37"/>
                  </a:cubicBezTo>
                  <a:cubicBezTo>
                    <a:pt x="75" y="58"/>
                    <a:pt x="58" y="75"/>
                    <a:pt x="38" y="75"/>
                  </a:cubicBezTo>
                  <a:close/>
                  <a:moveTo>
                    <a:pt x="38" y="8"/>
                  </a:moveTo>
                  <a:cubicBezTo>
                    <a:pt x="21" y="8"/>
                    <a:pt x="8" y="21"/>
                    <a:pt x="8" y="37"/>
                  </a:cubicBezTo>
                  <a:cubicBezTo>
                    <a:pt x="8" y="53"/>
                    <a:pt x="21" y="67"/>
                    <a:pt x="38" y="67"/>
                  </a:cubicBezTo>
                  <a:cubicBezTo>
                    <a:pt x="54" y="67"/>
                    <a:pt x="67" y="53"/>
                    <a:pt x="67" y="37"/>
                  </a:cubicBezTo>
                  <a:cubicBezTo>
                    <a:pt x="67" y="21"/>
                    <a:pt x="54" y="8"/>
                    <a:pt x="38" y="8"/>
                  </a:cubicBezTo>
                  <a:close/>
                </a:path>
              </a:pathLst>
            </a:custGeom>
            <a:grp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sp>
        <p:nvSpPr>
          <p:cNvPr id="14" name="Rectangle 13">
            <a:extLst>
              <a:ext uri="{FF2B5EF4-FFF2-40B4-BE49-F238E27FC236}">
                <a16:creationId xmlns:a16="http://schemas.microsoft.com/office/drawing/2014/main" id="{7BEEBA11-110B-426F-8784-A62745807DC7}"/>
              </a:ext>
            </a:extLst>
          </p:cNvPr>
          <p:cNvSpPr/>
          <p:nvPr/>
        </p:nvSpPr>
        <p:spPr>
          <a:xfrm>
            <a:off x="8966987" y="2544609"/>
            <a:ext cx="2687796" cy="573280"/>
          </a:xfrm>
          <a:prstGeom prst="rect">
            <a:avLst/>
          </a:prstGeom>
        </p:spPr>
        <p:txBody>
          <a:bodyPr wrap="square">
            <a:spAutoFit/>
          </a:bodyPr>
          <a:lstStyle/>
          <a:p>
            <a:pPr defTabSz="914367" fontAlgn="base">
              <a:spcBef>
                <a:spcPct val="0"/>
              </a:spcBef>
              <a:spcAft>
                <a:spcPts val="2353"/>
              </a:spcAft>
              <a:defRPr/>
            </a:pPr>
            <a:r>
              <a:rPr lang="en-US" sz="1568">
                <a:solidFill>
                  <a:srgbClr val="505050"/>
                </a:solidFill>
                <a:latin typeface="Segoe UI"/>
              </a:rPr>
              <a:t>Business data separation </a:t>
            </a:r>
            <a:br>
              <a:rPr lang="en-US" sz="1568">
                <a:solidFill>
                  <a:srgbClr val="505050"/>
                </a:solidFill>
                <a:latin typeface="Segoe UI"/>
              </a:rPr>
            </a:br>
            <a:r>
              <a:rPr lang="en-US" sz="1568">
                <a:solidFill>
                  <a:srgbClr val="505050"/>
                </a:solidFill>
                <a:latin typeface="Segoe UI"/>
              </a:rPr>
              <a:t>on devices</a:t>
            </a:r>
          </a:p>
        </p:txBody>
      </p:sp>
      <p:grpSp>
        <p:nvGrpSpPr>
          <p:cNvPr id="134" name="Group 133">
            <a:extLst>
              <a:ext uri="{FF2B5EF4-FFF2-40B4-BE49-F238E27FC236}">
                <a16:creationId xmlns:a16="http://schemas.microsoft.com/office/drawing/2014/main" id="{FB5BAE9A-3966-48D6-BDA3-D92FA1BF1F77}"/>
              </a:ext>
            </a:extLst>
          </p:cNvPr>
          <p:cNvGrpSpPr/>
          <p:nvPr/>
        </p:nvGrpSpPr>
        <p:grpSpPr>
          <a:xfrm>
            <a:off x="8709207" y="2751303"/>
            <a:ext cx="212869" cy="212869"/>
            <a:chOff x="4680163" y="4626653"/>
            <a:chExt cx="159568" cy="159568"/>
          </a:xfrm>
          <a:solidFill>
            <a:schemeClr val="accent1"/>
          </a:solidFill>
        </p:grpSpPr>
        <p:sp>
          <p:nvSpPr>
            <p:cNvPr id="135" name="Freeform 1826">
              <a:extLst>
                <a:ext uri="{FF2B5EF4-FFF2-40B4-BE49-F238E27FC236}">
                  <a16:creationId xmlns:a16="http://schemas.microsoft.com/office/drawing/2014/main" id="{4580E7D7-7119-4995-8AE4-E62E346BB94B}"/>
                </a:ext>
              </a:extLst>
            </p:cNvPr>
            <p:cNvSpPr>
              <a:spLocks/>
            </p:cNvSpPr>
            <p:nvPr/>
          </p:nvSpPr>
          <p:spPr bwMode="auto">
            <a:xfrm>
              <a:off x="4716223" y="4670827"/>
              <a:ext cx="87447" cy="71220"/>
            </a:xfrm>
            <a:custGeom>
              <a:avLst/>
              <a:gdLst>
                <a:gd name="T0" fmla="*/ 36 w 97"/>
                <a:gd name="T1" fmla="*/ 79 h 79"/>
                <a:gd name="T2" fmla="*/ 0 w 97"/>
                <a:gd name="T3" fmla="*/ 43 h 79"/>
                <a:gd name="T4" fmla="*/ 12 w 97"/>
                <a:gd name="T5" fmla="*/ 29 h 79"/>
                <a:gd name="T6" fmla="*/ 36 w 97"/>
                <a:gd name="T7" fmla="*/ 50 h 79"/>
                <a:gd name="T8" fmla="*/ 85 w 97"/>
                <a:gd name="T9" fmla="*/ 0 h 79"/>
                <a:gd name="T10" fmla="*/ 97 w 97"/>
                <a:gd name="T11" fmla="*/ 15 h 79"/>
                <a:gd name="T12" fmla="*/ 36 w 97"/>
                <a:gd name="T13" fmla="*/ 79 h 79"/>
              </a:gdLst>
              <a:ahLst/>
              <a:cxnLst>
                <a:cxn ang="0">
                  <a:pos x="T0" y="T1"/>
                </a:cxn>
                <a:cxn ang="0">
                  <a:pos x="T2" y="T3"/>
                </a:cxn>
                <a:cxn ang="0">
                  <a:pos x="T4" y="T5"/>
                </a:cxn>
                <a:cxn ang="0">
                  <a:pos x="T6" y="T7"/>
                </a:cxn>
                <a:cxn ang="0">
                  <a:pos x="T8" y="T9"/>
                </a:cxn>
                <a:cxn ang="0">
                  <a:pos x="T10" y="T11"/>
                </a:cxn>
                <a:cxn ang="0">
                  <a:pos x="T12" y="T13"/>
                </a:cxn>
              </a:cxnLst>
              <a:rect l="0" t="0" r="r" b="b"/>
              <a:pathLst>
                <a:path w="97" h="79">
                  <a:moveTo>
                    <a:pt x="36" y="79"/>
                  </a:moveTo>
                  <a:lnTo>
                    <a:pt x="0" y="43"/>
                  </a:lnTo>
                  <a:lnTo>
                    <a:pt x="12" y="29"/>
                  </a:lnTo>
                  <a:lnTo>
                    <a:pt x="36" y="50"/>
                  </a:lnTo>
                  <a:lnTo>
                    <a:pt x="85" y="0"/>
                  </a:lnTo>
                  <a:lnTo>
                    <a:pt x="97" y="15"/>
                  </a:lnTo>
                  <a:lnTo>
                    <a:pt x="36" y="79"/>
                  </a:lnTo>
                  <a:close/>
                </a:path>
              </a:pathLst>
            </a:custGeom>
            <a:grp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136" name="Freeform 1828">
              <a:extLst>
                <a:ext uri="{FF2B5EF4-FFF2-40B4-BE49-F238E27FC236}">
                  <a16:creationId xmlns:a16="http://schemas.microsoft.com/office/drawing/2014/main" id="{9E7B4838-30CD-4165-92FC-8D0702720378}"/>
                </a:ext>
              </a:extLst>
            </p:cNvPr>
            <p:cNvSpPr>
              <a:spLocks noEditPoints="1"/>
            </p:cNvSpPr>
            <p:nvPr/>
          </p:nvSpPr>
          <p:spPr bwMode="auto">
            <a:xfrm>
              <a:off x="4680163" y="4626653"/>
              <a:ext cx="159568" cy="159568"/>
            </a:xfrm>
            <a:custGeom>
              <a:avLst/>
              <a:gdLst>
                <a:gd name="T0" fmla="*/ 38 w 75"/>
                <a:gd name="T1" fmla="*/ 75 h 75"/>
                <a:gd name="T2" fmla="*/ 0 w 75"/>
                <a:gd name="T3" fmla="*/ 37 h 75"/>
                <a:gd name="T4" fmla="*/ 38 w 75"/>
                <a:gd name="T5" fmla="*/ 0 h 75"/>
                <a:gd name="T6" fmla="*/ 75 w 75"/>
                <a:gd name="T7" fmla="*/ 37 h 75"/>
                <a:gd name="T8" fmla="*/ 38 w 75"/>
                <a:gd name="T9" fmla="*/ 75 h 75"/>
                <a:gd name="T10" fmla="*/ 38 w 75"/>
                <a:gd name="T11" fmla="*/ 8 h 75"/>
                <a:gd name="T12" fmla="*/ 8 w 75"/>
                <a:gd name="T13" fmla="*/ 37 h 75"/>
                <a:gd name="T14" fmla="*/ 38 w 75"/>
                <a:gd name="T15" fmla="*/ 67 h 75"/>
                <a:gd name="T16" fmla="*/ 67 w 75"/>
                <a:gd name="T17" fmla="*/ 37 h 75"/>
                <a:gd name="T18" fmla="*/ 38 w 75"/>
                <a:gd name="T19" fmla="*/ 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75">
                  <a:moveTo>
                    <a:pt x="38" y="75"/>
                  </a:moveTo>
                  <a:cubicBezTo>
                    <a:pt x="17" y="75"/>
                    <a:pt x="0" y="58"/>
                    <a:pt x="0" y="37"/>
                  </a:cubicBezTo>
                  <a:cubicBezTo>
                    <a:pt x="0" y="16"/>
                    <a:pt x="17" y="0"/>
                    <a:pt x="38" y="0"/>
                  </a:cubicBezTo>
                  <a:cubicBezTo>
                    <a:pt x="58" y="0"/>
                    <a:pt x="75" y="16"/>
                    <a:pt x="75" y="37"/>
                  </a:cubicBezTo>
                  <a:cubicBezTo>
                    <a:pt x="75" y="58"/>
                    <a:pt x="58" y="75"/>
                    <a:pt x="38" y="75"/>
                  </a:cubicBezTo>
                  <a:close/>
                  <a:moveTo>
                    <a:pt x="38" y="8"/>
                  </a:moveTo>
                  <a:cubicBezTo>
                    <a:pt x="21" y="8"/>
                    <a:pt x="8" y="21"/>
                    <a:pt x="8" y="37"/>
                  </a:cubicBezTo>
                  <a:cubicBezTo>
                    <a:pt x="8" y="53"/>
                    <a:pt x="21" y="67"/>
                    <a:pt x="38" y="67"/>
                  </a:cubicBezTo>
                  <a:cubicBezTo>
                    <a:pt x="54" y="67"/>
                    <a:pt x="67" y="53"/>
                    <a:pt x="67" y="37"/>
                  </a:cubicBezTo>
                  <a:cubicBezTo>
                    <a:pt x="67" y="21"/>
                    <a:pt x="54" y="8"/>
                    <a:pt x="38" y="8"/>
                  </a:cubicBezTo>
                  <a:close/>
                </a:path>
              </a:pathLst>
            </a:custGeom>
            <a:grp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spTree>
    <p:extLst>
      <p:ext uri="{BB962C8B-B14F-4D97-AF65-F5344CB8AC3E}">
        <p14:creationId xmlns:p14="http://schemas.microsoft.com/office/powerpoint/2010/main" val="2671977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1000" fill="hold"/>
                                        <p:tgtEl>
                                          <p:spTgt spid="27"/>
                                        </p:tgtEl>
                                        <p:attrNameLst>
                                          <p:attrName>ppt_w</p:attrName>
                                        </p:attrNameLst>
                                      </p:cBhvr>
                                      <p:tavLst>
                                        <p:tav tm="0">
                                          <p:val>
                                            <p:fltVal val="0"/>
                                          </p:val>
                                        </p:tav>
                                        <p:tav tm="100000">
                                          <p:val>
                                            <p:strVal val="#ppt_w"/>
                                          </p:val>
                                        </p:tav>
                                      </p:tavLst>
                                    </p:anim>
                                    <p:anim calcmode="lin" valueType="num">
                                      <p:cBhvr>
                                        <p:cTn id="8" dur="1000" fill="hold"/>
                                        <p:tgtEl>
                                          <p:spTgt spid="27"/>
                                        </p:tgtEl>
                                        <p:attrNameLst>
                                          <p:attrName>ppt_h</p:attrName>
                                        </p:attrNameLst>
                                      </p:cBhvr>
                                      <p:tavLst>
                                        <p:tav tm="0">
                                          <p:val>
                                            <p:fltVal val="0"/>
                                          </p:val>
                                        </p:tav>
                                        <p:tav tm="100000">
                                          <p:val>
                                            <p:strVal val="#ppt_h"/>
                                          </p:val>
                                        </p:tav>
                                      </p:tavLst>
                                    </p:anim>
                                    <p:anim calcmode="lin" valueType="num">
                                      <p:cBhvr>
                                        <p:cTn id="9" dur="1000" fill="hold"/>
                                        <p:tgtEl>
                                          <p:spTgt spid="27"/>
                                        </p:tgtEl>
                                        <p:attrNameLst>
                                          <p:attrName>style.rotation</p:attrName>
                                        </p:attrNameLst>
                                      </p:cBhvr>
                                      <p:tavLst>
                                        <p:tav tm="0">
                                          <p:val>
                                            <p:fltVal val="90"/>
                                          </p:val>
                                        </p:tav>
                                        <p:tav tm="100000">
                                          <p:val>
                                            <p:fltVal val="0"/>
                                          </p:val>
                                        </p:tav>
                                      </p:tavLst>
                                    </p:anim>
                                    <p:animEffect transition="in" filter="fade">
                                      <p:cBhvr>
                                        <p:cTn id="10" dur="10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75"/>
                                        </p:tgtEl>
                                        <p:attrNameLst>
                                          <p:attrName>style.visibility</p:attrName>
                                        </p:attrNameLst>
                                      </p:cBhvr>
                                      <p:to>
                                        <p:strVal val="visible"/>
                                      </p:to>
                                    </p:set>
                                    <p:animEffect transition="in" filter="fade">
                                      <p:cBhvr>
                                        <p:cTn id="13" dur="500"/>
                                        <p:tgtEl>
                                          <p:spTgt spid="75"/>
                                        </p:tgtEl>
                                      </p:cBhvr>
                                    </p:animEffect>
                                  </p:childTnLst>
                                </p:cTn>
                              </p:par>
                              <p:par>
                                <p:cTn id="14" presetID="10" presetClass="entr" presetSubtype="0" fill="hold" nodeType="withEffect">
                                  <p:stCondLst>
                                    <p:cond delay="250"/>
                                  </p:stCondLst>
                                  <p:childTnLst>
                                    <p:set>
                                      <p:cBhvr>
                                        <p:cTn id="15" dur="1" fill="hold">
                                          <p:stCondLst>
                                            <p:cond delay="0"/>
                                          </p:stCondLst>
                                        </p:cTn>
                                        <p:tgtEl>
                                          <p:spTgt spid="66"/>
                                        </p:tgtEl>
                                        <p:attrNameLst>
                                          <p:attrName>style.visibility</p:attrName>
                                        </p:attrNameLst>
                                      </p:cBhvr>
                                      <p:to>
                                        <p:strVal val="visible"/>
                                      </p:to>
                                    </p:set>
                                    <p:animEffect transition="in" filter="fade">
                                      <p:cBhvr>
                                        <p:cTn id="16" dur="500"/>
                                        <p:tgtEl>
                                          <p:spTgt spid="66"/>
                                        </p:tgtEl>
                                      </p:cBhvr>
                                    </p:animEffect>
                                  </p:childTnLst>
                                </p:cTn>
                              </p:par>
                              <p:par>
                                <p:cTn id="17" presetID="10" presetClass="entr" presetSubtype="0" fill="hold" nodeType="withEffect">
                                  <p:stCondLst>
                                    <p:cond delay="5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1000"/>
                            </p:stCondLst>
                            <p:childTnLst>
                              <p:par>
                                <p:cTn id="21" presetID="16" presetClass="entr" presetSubtype="37" fill="hold"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barn(outVertical)">
                                      <p:cBhvr>
                                        <p:cTn id="23" dur="500"/>
                                        <p:tgtEl>
                                          <p:spTgt spid="57"/>
                                        </p:tgtEl>
                                      </p:cBhvr>
                                    </p:animEffect>
                                  </p:childTnLst>
                                </p:cTn>
                              </p:par>
                              <p:par>
                                <p:cTn id="24" presetID="16" presetClass="entr" presetSubtype="37" fill="hold" nodeType="with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barn(outVertical)">
                                      <p:cBhvr>
                                        <p:cTn id="26" dur="500"/>
                                        <p:tgtEl>
                                          <p:spTgt spid="56"/>
                                        </p:tgtEl>
                                      </p:cBhvr>
                                    </p:animEffect>
                                  </p:childTnLst>
                                </p:cTn>
                              </p:par>
                              <p:par>
                                <p:cTn id="27" presetID="16" presetClass="entr" presetSubtype="37" fill="hold" nodeType="withEffect">
                                  <p:stCondLst>
                                    <p:cond delay="0"/>
                                  </p:stCondLst>
                                  <p:childTnLst>
                                    <p:set>
                                      <p:cBhvr>
                                        <p:cTn id="28" dur="1" fill="hold">
                                          <p:stCondLst>
                                            <p:cond delay="0"/>
                                          </p:stCondLst>
                                        </p:cTn>
                                        <p:tgtEl>
                                          <p:spTgt spid="63"/>
                                        </p:tgtEl>
                                        <p:attrNameLst>
                                          <p:attrName>style.visibility</p:attrName>
                                        </p:attrNameLst>
                                      </p:cBhvr>
                                      <p:to>
                                        <p:strVal val="visible"/>
                                      </p:to>
                                    </p:set>
                                    <p:animEffect transition="in" filter="barn(outVertical)">
                                      <p:cBhvr>
                                        <p:cTn id="29" dur="500"/>
                                        <p:tgtEl>
                                          <p:spTgt spid="63"/>
                                        </p:tgtEl>
                                      </p:cBhvr>
                                    </p:animEffect>
                                  </p:childTnLst>
                                </p:cTn>
                              </p:par>
                              <p:par>
                                <p:cTn id="30" presetID="16" presetClass="entr" presetSubtype="37" fill="hold" nodeType="with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barn(outVertical)">
                                      <p:cBhvr>
                                        <p:cTn id="32" dur="500"/>
                                        <p:tgtEl>
                                          <p:spTgt spid="50"/>
                                        </p:tgtEl>
                                      </p:cBhvr>
                                    </p:animEffect>
                                  </p:childTnLst>
                                </p:cTn>
                              </p:par>
                            </p:childTnLst>
                          </p:cTn>
                        </p:par>
                        <p:par>
                          <p:cTn id="33" fill="hold">
                            <p:stCondLst>
                              <p:cond delay="1500"/>
                            </p:stCondLst>
                            <p:childTnLst>
                              <p:par>
                                <p:cTn id="34" presetID="10" presetClass="entr" presetSubtype="0" fill="hold" nodeType="after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par>
                                <p:cTn id="37" presetID="10"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10" presetClass="entr" presetSubtype="0" fill="hold" nodeType="withEffect">
                                  <p:stCondLst>
                                    <p:cond delay="25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10" presetClass="entr" presetSubtype="0" fill="hold" nodeType="withEffect">
                                  <p:stCondLst>
                                    <p:cond delay="50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par>
                                <p:cTn id="46" presetID="10" presetClass="entr" presetSubtype="0" fill="hold" nodeType="withEffect">
                                  <p:stCondLst>
                                    <p:cond delay="50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par>
                                <p:cTn id="49" presetID="10" presetClass="entr" presetSubtype="0" fill="hold" nodeType="withEffect">
                                  <p:stCondLst>
                                    <p:cond delay="75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par>
                                <p:cTn id="52" presetID="10" presetClass="entr" presetSubtype="0" fill="hold" nodeType="withEffect">
                                  <p:stCondLst>
                                    <p:cond delay="75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par>
                                <p:cTn id="55" presetID="16" presetClass="entr" presetSubtype="37" fill="hold" nodeType="withEffect">
                                  <p:stCondLst>
                                    <p:cond delay="0"/>
                                  </p:stCondLst>
                                  <p:childTnLst>
                                    <p:set>
                                      <p:cBhvr>
                                        <p:cTn id="56" dur="1" fill="hold">
                                          <p:stCondLst>
                                            <p:cond delay="0"/>
                                          </p:stCondLst>
                                        </p:cTn>
                                        <p:tgtEl>
                                          <p:spTgt spid="87"/>
                                        </p:tgtEl>
                                        <p:attrNameLst>
                                          <p:attrName>style.visibility</p:attrName>
                                        </p:attrNameLst>
                                      </p:cBhvr>
                                      <p:to>
                                        <p:strVal val="visible"/>
                                      </p:to>
                                    </p:set>
                                    <p:animEffect transition="in" filter="barn(outVertical)">
                                      <p:cBhvr>
                                        <p:cTn id="57" dur="500"/>
                                        <p:tgtEl>
                                          <p:spTgt spid="87"/>
                                        </p:tgtEl>
                                      </p:cBhvr>
                                    </p:animEffect>
                                  </p:childTnLst>
                                </p:cTn>
                              </p:par>
                              <p:par>
                                <p:cTn id="58" presetID="10" presetClass="entr" presetSubtype="0" fill="hold" nodeType="withEffect">
                                  <p:stCondLst>
                                    <p:cond delay="500"/>
                                  </p:stCondLst>
                                  <p:childTnLst>
                                    <p:set>
                                      <p:cBhvr>
                                        <p:cTn id="59" dur="1" fill="hold">
                                          <p:stCondLst>
                                            <p:cond delay="0"/>
                                          </p:stCondLst>
                                        </p:cTn>
                                        <p:tgtEl>
                                          <p:spTgt spid="97">
                                            <p:txEl>
                                              <p:pRg st="0" end="0"/>
                                            </p:txEl>
                                          </p:spTgt>
                                        </p:tgtEl>
                                        <p:attrNameLst>
                                          <p:attrName>style.visibility</p:attrName>
                                        </p:attrNameLst>
                                      </p:cBhvr>
                                      <p:to>
                                        <p:strVal val="visible"/>
                                      </p:to>
                                    </p:set>
                                    <p:animEffect transition="in" filter="fade">
                                      <p:cBhvr>
                                        <p:cTn id="60" dur="500"/>
                                        <p:tgtEl>
                                          <p:spTgt spid="97">
                                            <p:txEl>
                                              <p:pRg st="0" end="0"/>
                                            </p:txEl>
                                          </p:spTgt>
                                        </p:tgtEl>
                                      </p:cBhvr>
                                    </p:animEffect>
                                  </p:childTnLst>
                                </p:cTn>
                              </p:par>
                              <p:par>
                                <p:cTn id="61" presetID="10" presetClass="entr" presetSubtype="0" fill="hold" nodeType="withEffect">
                                  <p:stCondLst>
                                    <p:cond delay="500"/>
                                  </p:stCondLst>
                                  <p:childTnLst>
                                    <p:set>
                                      <p:cBhvr>
                                        <p:cTn id="62" dur="1" fill="hold">
                                          <p:stCondLst>
                                            <p:cond delay="0"/>
                                          </p:stCondLst>
                                        </p:cTn>
                                        <p:tgtEl>
                                          <p:spTgt spid="99"/>
                                        </p:tgtEl>
                                        <p:attrNameLst>
                                          <p:attrName>style.visibility</p:attrName>
                                        </p:attrNameLst>
                                      </p:cBhvr>
                                      <p:to>
                                        <p:strVal val="visible"/>
                                      </p:to>
                                    </p:set>
                                    <p:animEffect transition="in" filter="fade">
                                      <p:cBhvr>
                                        <p:cTn id="63" dur="500"/>
                                        <p:tgtEl>
                                          <p:spTgt spid="99"/>
                                        </p:tgtEl>
                                      </p:cBhvr>
                                    </p:animEffect>
                                  </p:childTnLst>
                                </p:cTn>
                              </p:par>
                              <p:par>
                                <p:cTn id="64" presetID="16" presetClass="entr" presetSubtype="37" fill="hold" nodeType="withEffect">
                                  <p:stCondLst>
                                    <p:cond delay="0"/>
                                  </p:stCondLst>
                                  <p:childTnLst>
                                    <p:set>
                                      <p:cBhvr>
                                        <p:cTn id="65" dur="1" fill="hold">
                                          <p:stCondLst>
                                            <p:cond delay="0"/>
                                          </p:stCondLst>
                                        </p:cTn>
                                        <p:tgtEl>
                                          <p:spTgt spid="131"/>
                                        </p:tgtEl>
                                        <p:attrNameLst>
                                          <p:attrName>style.visibility</p:attrName>
                                        </p:attrNameLst>
                                      </p:cBhvr>
                                      <p:to>
                                        <p:strVal val="visible"/>
                                      </p:to>
                                    </p:set>
                                    <p:animEffect transition="in" filter="barn(outVertical)">
                                      <p:cBhvr>
                                        <p:cTn id="66"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EEC8480-EB62-46F6-B9D3-0D5992E4AF5B}"/>
              </a:ext>
            </a:extLst>
          </p:cNvPr>
          <p:cNvSpPr/>
          <p:nvPr/>
        </p:nvSpPr>
        <p:spPr>
          <a:xfrm>
            <a:off x="1741714" y="4802337"/>
            <a:ext cx="5573486" cy="1581632"/>
          </a:xfrm>
          <a:prstGeom prst="rect">
            <a:avLst/>
          </a:prstGeom>
          <a:solidFill>
            <a:srgbClr val="D2D2D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D1B76B73-55CD-4FF9-83C5-845D4DE4C9BA}"/>
              </a:ext>
            </a:extLst>
          </p:cNvPr>
          <p:cNvSpPr>
            <a:spLocks noGrp="1"/>
          </p:cNvSpPr>
          <p:nvPr>
            <p:ph type="title"/>
          </p:nvPr>
        </p:nvSpPr>
        <p:spPr/>
        <p:txBody>
          <a:bodyPr>
            <a:normAutofit/>
          </a:bodyPr>
          <a:lstStyle/>
          <a:p>
            <a:r>
              <a:rPr lang="en-US"/>
              <a:t>Azure Partners Tech Talks</a:t>
            </a:r>
          </a:p>
        </p:txBody>
      </p:sp>
      <p:sp>
        <p:nvSpPr>
          <p:cNvPr id="12" name="Subtitle 11">
            <a:extLst>
              <a:ext uri="{FF2B5EF4-FFF2-40B4-BE49-F238E27FC236}">
                <a16:creationId xmlns:a16="http://schemas.microsoft.com/office/drawing/2014/main" id="{FA2D8C10-EC08-4D86-870C-0F7EC28207CB}"/>
              </a:ext>
            </a:extLst>
          </p:cNvPr>
          <p:cNvSpPr>
            <a:spLocks noGrp="1"/>
          </p:cNvSpPr>
          <p:nvPr>
            <p:ph type="subTitle" idx="27"/>
          </p:nvPr>
        </p:nvSpPr>
        <p:spPr/>
        <p:txBody>
          <a:bodyPr/>
          <a:lstStyle/>
          <a:p>
            <a:r>
              <a:rPr lang="en-US"/>
              <a:t>Learning and guidance to help you accelerate and optimize Azure-focused practices</a:t>
            </a:r>
          </a:p>
        </p:txBody>
      </p:sp>
      <p:sp>
        <p:nvSpPr>
          <p:cNvPr id="13" name="Content Placeholder 12">
            <a:extLst>
              <a:ext uri="{FF2B5EF4-FFF2-40B4-BE49-F238E27FC236}">
                <a16:creationId xmlns:a16="http://schemas.microsoft.com/office/drawing/2014/main" id="{C70E3058-580F-447D-9D88-76BDD6B8FDD1}"/>
              </a:ext>
            </a:extLst>
          </p:cNvPr>
          <p:cNvSpPr>
            <a:spLocks noGrp="1"/>
          </p:cNvSpPr>
          <p:nvPr>
            <p:ph idx="32"/>
          </p:nvPr>
        </p:nvSpPr>
        <p:spPr>
          <a:xfrm>
            <a:off x="457200" y="1866900"/>
            <a:ext cx="11277599" cy="2805897"/>
          </a:xfrm>
        </p:spPr>
        <p:txBody>
          <a:bodyPr/>
          <a:lstStyle/>
          <a:p>
            <a:pPr>
              <a:lnSpc>
                <a:spcPct val="100000"/>
              </a:lnSpc>
              <a:spcBef>
                <a:spcPts val="600"/>
              </a:spcBef>
            </a:pPr>
            <a:r>
              <a:rPr lang="en-US">
                <a:solidFill>
                  <a:srgbClr val="0478D7"/>
                </a:solidFill>
              </a:rPr>
              <a:t>Business and technical leads of our most valuable Partners</a:t>
            </a:r>
          </a:p>
          <a:p>
            <a:pPr>
              <a:lnSpc>
                <a:spcPct val="100000"/>
              </a:lnSpc>
              <a:spcBef>
                <a:spcPts val="600"/>
              </a:spcBef>
            </a:pPr>
            <a:r>
              <a:rPr lang="en-US">
                <a:solidFill>
                  <a:srgbClr val="0478D7"/>
                </a:solidFill>
              </a:rPr>
              <a:t>Solution, practice development, and programs to drive adoption</a:t>
            </a:r>
          </a:p>
          <a:p>
            <a:pPr>
              <a:lnSpc>
                <a:spcPct val="100000"/>
              </a:lnSpc>
              <a:spcBef>
                <a:spcPts val="600"/>
              </a:spcBef>
            </a:pPr>
            <a:r>
              <a:rPr lang="en-US">
                <a:solidFill>
                  <a:srgbClr val="0478D7"/>
                </a:solidFill>
              </a:rPr>
              <a:t>Virtual 90-minute session with rich discussions and Q&amp;A</a:t>
            </a:r>
          </a:p>
          <a:p>
            <a:pPr>
              <a:lnSpc>
                <a:spcPct val="100000"/>
              </a:lnSpc>
              <a:spcBef>
                <a:spcPts val="600"/>
              </a:spcBef>
            </a:pPr>
            <a:r>
              <a:rPr lang="en-US">
                <a:solidFill>
                  <a:srgbClr val="0478D7"/>
                </a:solidFill>
              </a:rPr>
              <a:t>On demand recording available 24 to 48 hours after session</a:t>
            </a:r>
          </a:p>
        </p:txBody>
      </p:sp>
      <p:sp>
        <p:nvSpPr>
          <p:cNvPr id="15" name="TextBox 14">
            <a:extLst>
              <a:ext uri="{FF2B5EF4-FFF2-40B4-BE49-F238E27FC236}">
                <a16:creationId xmlns:a16="http://schemas.microsoft.com/office/drawing/2014/main" id="{B0CAF2C7-4FEB-4606-9FA5-76B6C4EC02B8}"/>
              </a:ext>
            </a:extLst>
          </p:cNvPr>
          <p:cNvSpPr txBox="1"/>
          <p:nvPr/>
        </p:nvSpPr>
        <p:spPr>
          <a:xfrm>
            <a:off x="1850571" y="4931877"/>
            <a:ext cx="5464629" cy="1354217"/>
          </a:xfrm>
          <a:prstGeom prst="rect">
            <a:avLst/>
          </a:prstGeom>
          <a:noFill/>
        </p:spPr>
        <p:txBody>
          <a:bodyPr wrap="square">
            <a:spAutoFit/>
          </a:bodyPr>
          <a:lstStyle/>
          <a:p>
            <a:r>
              <a:rPr lang="en-US" sz="3200" b="1">
                <a:solidFill>
                  <a:srgbClr val="0478D7"/>
                </a:solidFill>
              </a:rPr>
              <a:t>Register for upcoming Azure Partners Tech Talks</a:t>
            </a:r>
          </a:p>
          <a:p>
            <a:r>
              <a:rPr lang="en-US">
                <a:solidFill>
                  <a:srgbClr val="0478D7"/>
                </a:solidFill>
              </a:rPr>
              <a:t>http://aka.ms/azurepartnerstechtalks</a:t>
            </a:r>
          </a:p>
        </p:txBody>
      </p:sp>
      <p:pic>
        <p:nvPicPr>
          <p:cNvPr id="17" name="Picture 16" descr="A picture containing toy, man&#10;&#10;Description automatically generated">
            <a:extLst>
              <a:ext uri="{FF2B5EF4-FFF2-40B4-BE49-F238E27FC236}">
                <a16:creationId xmlns:a16="http://schemas.microsoft.com/office/drawing/2014/main" id="{568DD68B-A875-4B15-B895-516CB46702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15200" y="4802337"/>
            <a:ext cx="3360969" cy="1581632"/>
          </a:xfrm>
          <a:prstGeom prst="rect">
            <a:avLst/>
          </a:prstGeom>
        </p:spPr>
      </p:pic>
    </p:spTree>
    <p:extLst>
      <p:ext uri="{BB962C8B-B14F-4D97-AF65-F5344CB8AC3E}">
        <p14:creationId xmlns:p14="http://schemas.microsoft.com/office/powerpoint/2010/main" val="15030894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flat screen tv&#10;&#10;Description generated with high confidence">
            <a:extLst>
              <a:ext uri="{FF2B5EF4-FFF2-40B4-BE49-F238E27FC236}">
                <a16:creationId xmlns:a16="http://schemas.microsoft.com/office/drawing/2014/main" id="{B0B3CE7A-7F47-4964-B38A-3B3FCBF7EB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7358754" y="2131654"/>
            <a:ext cx="5230037" cy="3631969"/>
          </a:xfrm>
          <a:prstGeom prst="rect">
            <a:avLst/>
          </a:prstGeom>
        </p:spPr>
      </p:pic>
      <p:sp>
        <p:nvSpPr>
          <p:cNvPr id="25" name="Rectangle 6">
            <a:extLst>
              <a:ext uri="{FF2B5EF4-FFF2-40B4-BE49-F238E27FC236}">
                <a16:creationId xmlns:a16="http://schemas.microsoft.com/office/drawing/2014/main" id="{DF173698-70D0-4431-86BF-97E2216FE859}"/>
              </a:ext>
            </a:extLst>
          </p:cNvPr>
          <p:cNvSpPr>
            <a:spLocks noChangeArrowheads="1"/>
          </p:cNvSpPr>
          <p:nvPr/>
        </p:nvSpPr>
        <p:spPr bwMode="auto">
          <a:xfrm>
            <a:off x="8479527" y="1691166"/>
            <a:ext cx="2992135" cy="4572657"/>
          </a:xfrm>
          <a:prstGeom prst="rect">
            <a:avLst/>
          </a:prstGeom>
          <a:solidFill>
            <a:schemeClr val="bg1"/>
          </a:solidFill>
          <a:ln>
            <a:noFill/>
          </a:ln>
        </p:spPr>
        <p:txBody>
          <a:bodyPr/>
          <a:lstStyle/>
          <a:p>
            <a:pPr defTabSz="914139">
              <a:defRPr/>
            </a:pPr>
            <a:endParaRPr lang="en-US" sz="800" kern="0">
              <a:solidFill>
                <a:sysClr val="windowText" lastClr="000000"/>
              </a:solidFill>
              <a:latin typeface="Segoe UI"/>
            </a:endParaRPr>
          </a:p>
        </p:txBody>
      </p:sp>
      <p:sp>
        <p:nvSpPr>
          <p:cNvPr id="5" name="TextBox 4">
            <a:extLst>
              <a:ext uri="{FF2B5EF4-FFF2-40B4-BE49-F238E27FC236}">
                <a16:creationId xmlns:a16="http://schemas.microsoft.com/office/drawing/2014/main" id="{DD729947-0943-4EAF-95B6-4744C7D3FCB1}"/>
              </a:ext>
            </a:extLst>
          </p:cNvPr>
          <p:cNvSpPr txBox="1"/>
          <p:nvPr/>
        </p:nvSpPr>
        <p:spPr>
          <a:xfrm>
            <a:off x="448212" y="1675346"/>
            <a:ext cx="5042018" cy="4549168"/>
          </a:xfrm>
          <a:prstGeom prst="rect">
            <a:avLst/>
          </a:prstGeom>
          <a:noFill/>
        </p:spPr>
        <p:txBody>
          <a:bodyPr wrap="square" lIns="0" tIns="91427" rIns="91427" bIns="91427" rtlCol="0">
            <a:spAutoFit/>
          </a:bodyPr>
          <a:lstStyle/>
          <a:p>
            <a:pPr defTabSz="932295">
              <a:defRPr sz="1800" b="0" i="0" u="none" strike="noStrike" kern="0" cap="none" spc="0" baseline="0">
                <a:solidFill>
                  <a:srgbClr val="000000"/>
                </a:solidFill>
                <a:uFillTx/>
              </a:defRPr>
            </a:pPr>
            <a:r>
              <a:rPr lang="en-US" sz="1765" b="1" kern="0">
                <a:solidFill>
                  <a:srgbClr val="505050"/>
                </a:solidFill>
                <a:latin typeface="Segoe UI"/>
              </a:rPr>
              <a:t>Data control</a:t>
            </a:r>
          </a:p>
          <a:p>
            <a:pPr defTabSz="932295">
              <a:spcAft>
                <a:spcPts val="588"/>
              </a:spcAft>
              <a:defRPr sz="1800" b="0" i="0" u="none" strike="noStrike" kern="0" cap="none" spc="0" baseline="0">
                <a:solidFill>
                  <a:srgbClr val="000000"/>
                </a:solidFill>
                <a:uFillTx/>
              </a:defRPr>
            </a:pPr>
            <a:r>
              <a:rPr lang="en-US" sz="1765" kern="0">
                <a:solidFill>
                  <a:srgbClr val="505050"/>
                </a:solidFill>
                <a:latin typeface="Segoe UI"/>
              </a:rPr>
              <a:t>Control what happens to docs and data after they’ve been accessed with app protection policies</a:t>
            </a:r>
          </a:p>
          <a:p>
            <a:pPr marL="280121" indent="-280121" defTabSz="932295">
              <a:spcAft>
                <a:spcPts val="588"/>
              </a:spcAft>
              <a:buFont typeface="Wingdings" panose="05000000000000000000" pitchFamily="2" charset="2"/>
              <a:buChar char="§"/>
              <a:defRPr sz="1800" b="0" i="0" u="none" strike="noStrike" kern="0" cap="none" spc="0" baseline="0">
                <a:solidFill>
                  <a:srgbClr val="000000"/>
                </a:solidFill>
                <a:uFillTx/>
              </a:defRPr>
            </a:pPr>
            <a:r>
              <a:rPr lang="en-US" sz="1765" kern="0">
                <a:solidFill>
                  <a:srgbClr val="505050"/>
                </a:solidFill>
                <a:latin typeface="Segoe UI"/>
              </a:rPr>
              <a:t>App encryption at rest</a:t>
            </a:r>
          </a:p>
          <a:p>
            <a:pPr marL="280121" indent="-280121" defTabSz="932295">
              <a:spcAft>
                <a:spcPts val="588"/>
              </a:spcAft>
              <a:buFont typeface="Wingdings" panose="05000000000000000000" pitchFamily="2" charset="2"/>
              <a:buChar char="§"/>
              <a:defRPr sz="1800" b="0" i="0" u="none" strike="noStrike" kern="0" cap="none" spc="0" baseline="0">
                <a:solidFill>
                  <a:srgbClr val="000000"/>
                </a:solidFill>
                <a:uFillTx/>
              </a:defRPr>
            </a:pPr>
            <a:r>
              <a:rPr lang="en-US" sz="1765" kern="0">
                <a:solidFill>
                  <a:srgbClr val="505050"/>
                </a:solidFill>
                <a:latin typeface="Segoe UI"/>
              </a:rPr>
              <a:t>App access control—PIN or credentials</a:t>
            </a:r>
          </a:p>
          <a:p>
            <a:pPr marL="280121" indent="-280121" defTabSz="932295">
              <a:spcAft>
                <a:spcPts val="588"/>
              </a:spcAft>
              <a:buFont typeface="Wingdings" panose="05000000000000000000" pitchFamily="2" charset="2"/>
              <a:buChar char="§"/>
              <a:defRPr sz="1800" b="0" i="0" u="none" strike="noStrike" kern="0" cap="none" spc="0" baseline="0">
                <a:solidFill>
                  <a:srgbClr val="000000"/>
                </a:solidFill>
                <a:uFillTx/>
              </a:defRPr>
            </a:pPr>
            <a:r>
              <a:rPr lang="en-US" sz="1765" kern="0">
                <a:solidFill>
                  <a:srgbClr val="505050"/>
                </a:solidFill>
                <a:latin typeface="Segoe UI"/>
              </a:rPr>
              <a:t>Save as/copy/paste restrictions</a:t>
            </a:r>
          </a:p>
          <a:p>
            <a:pPr marL="280121" indent="-280121" defTabSz="932295">
              <a:spcAft>
                <a:spcPts val="588"/>
              </a:spcAft>
              <a:buFont typeface="Wingdings" panose="05000000000000000000" pitchFamily="2" charset="2"/>
              <a:buChar char="§"/>
              <a:defRPr sz="1800" b="0" i="0" u="none" strike="noStrike" kern="0" cap="none" spc="0" baseline="0">
                <a:solidFill>
                  <a:srgbClr val="000000"/>
                </a:solidFill>
                <a:uFillTx/>
              </a:defRPr>
            </a:pPr>
            <a:r>
              <a:rPr lang="en-US" sz="1765" kern="0">
                <a:solidFill>
                  <a:srgbClr val="505050"/>
                </a:solidFill>
                <a:latin typeface="Segoe UI"/>
              </a:rPr>
              <a:t>App-level selective wipe</a:t>
            </a:r>
          </a:p>
          <a:p>
            <a:pPr marL="280121" indent="-280121" defTabSz="932295">
              <a:spcAft>
                <a:spcPts val="588"/>
              </a:spcAft>
              <a:buFont typeface="Wingdings" panose="05000000000000000000" pitchFamily="2" charset="2"/>
              <a:buChar char="§"/>
              <a:defRPr sz="1800" b="0" i="0" u="none" strike="noStrike" kern="0" cap="none" spc="0" baseline="0">
                <a:solidFill>
                  <a:srgbClr val="000000"/>
                </a:solidFill>
                <a:uFillTx/>
              </a:defRPr>
            </a:pPr>
            <a:r>
              <a:rPr lang="en-US" sz="1765" kern="0">
                <a:solidFill>
                  <a:srgbClr val="505050"/>
                </a:solidFill>
                <a:latin typeface="Segoe UI"/>
              </a:rPr>
              <a:t>Apply policies for Windows 10 Information</a:t>
            </a:r>
            <a:br>
              <a:rPr lang="en-US" sz="1765" kern="0">
                <a:solidFill>
                  <a:srgbClr val="505050"/>
                </a:solidFill>
                <a:latin typeface="Segoe UI"/>
              </a:rPr>
            </a:br>
            <a:r>
              <a:rPr lang="en-US" sz="1765" kern="0">
                <a:solidFill>
                  <a:srgbClr val="505050"/>
                </a:solidFill>
                <a:latin typeface="Segoe UI"/>
              </a:rPr>
              <a:t>Protection for even greater control</a:t>
            </a:r>
          </a:p>
          <a:p>
            <a:pPr defTabSz="932295">
              <a:spcBef>
                <a:spcPts val="2941"/>
              </a:spcBef>
              <a:defRPr sz="1800" b="0" i="0" u="none" strike="noStrike" kern="0" cap="none" spc="0" baseline="0">
                <a:solidFill>
                  <a:srgbClr val="000000"/>
                </a:solidFill>
                <a:uFillTx/>
              </a:defRPr>
            </a:pPr>
            <a:r>
              <a:rPr lang="en-US" sz="1765" b="1" kern="0">
                <a:solidFill>
                  <a:srgbClr val="505050"/>
                </a:solidFill>
                <a:latin typeface="Segoe UI"/>
              </a:rPr>
              <a:t>Data separation</a:t>
            </a:r>
          </a:p>
          <a:p>
            <a:pPr defTabSz="932295">
              <a:defRPr sz="1800" b="0" i="0" u="none" strike="noStrike" kern="0" cap="none" spc="0" baseline="0">
                <a:solidFill>
                  <a:srgbClr val="000000"/>
                </a:solidFill>
                <a:uFillTx/>
              </a:defRPr>
            </a:pPr>
            <a:r>
              <a:rPr lang="en-US" sz="1765" kern="0">
                <a:solidFill>
                  <a:srgbClr val="505050"/>
                </a:solidFill>
                <a:latin typeface="Segoe UI"/>
              </a:rPr>
              <a:t>Multi-identity allows you to separate company data from personal data within an app</a:t>
            </a:r>
          </a:p>
        </p:txBody>
      </p:sp>
      <p:sp>
        <p:nvSpPr>
          <p:cNvPr id="21" name="Title 1">
            <a:extLst>
              <a:ext uri="{FF2B5EF4-FFF2-40B4-BE49-F238E27FC236}">
                <a16:creationId xmlns:a16="http://schemas.microsoft.com/office/drawing/2014/main" id="{2B5B2E8E-66C5-43C1-8F12-58DCA3C1D988}"/>
              </a:ext>
            </a:extLst>
          </p:cNvPr>
          <p:cNvSpPr txBox="1">
            <a:spLocks/>
          </p:cNvSpPr>
          <p:nvPr/>
        </p:nvSpPr>
        <p:spPr>
          <a:xfrm>
            <a:off x="330912" y="472187"/>
            <a:ext cx="10308569" cy="863849"/>
          </a:xfrm>
          <a:prstGeom prst="rect">
            <a:avLst/>
          </a:prstGeom>
          <a:noFill/>
          <a:ln>
            <a:noFill/>
          </a:ln>
        </p:spPr>
        <p:txBody>
          <a:bodyPr vert="horz" wrap="square" lIns="143428" tIns="89642" rIns="0" bIns="89642" anchor="ctr" anchorCtr="0" compatLnSpc="1">
            <a:noAutofit/>
          </a:bodyPr>
          <a:lstStyle>
            <a:lvl1pPr marL="0" marR="0" lvl="0" indent="0" algn="l" defTabSz="932742" rtl="0" fontAlgn="auto" hangingPunct="1">
              <a:lnSpc>
                <a:spcPct val="90000"/>
              </a:lnSpc>
              <a:spcBef>
                <a:spcPts val="0"/>
              </a:spcBef>
              <a:spcAft>
                <a:spcPts val="0"/>
              </a:spcAft>
              <a:buNone/>
              <a:tabLst/>
              <a:defRPr lang="en-US" sz="3200" b="0" i="0" u="none" strike="noStrike" kern="0" cap="all" spc="120" baseline="0">
                <a:solidFill>
                  <a:srgbClr val="000000"/>
                </a:solidFill>
                <a:uFillTx/>
                <a:latin typeface="Segoe UI"/>
                <a:ea typeface="Segoe UI Black" pitchFamily="34"/>
                <a:cs typeface="Segoe UI Black" pitchFamily="34"/>
              </a:defRPr>
            </a:lvl1pPr>
          </a:lstStyle>
          <a:p>
            <a:pPr defTabSz="914192">
              <a:spcBef>
                <a:spcPct val="0"/>
              </a:spcBef>
              <a:defRPr/>
            </a:pPr>
            <a:r>
              <a:rPr lang="en-US" sz="3600" kern="1200" cap="none" spc="-100">
                <a:ln w="3175">
                  <a:noFill/>
                </a:ln>
                <a:gradFill>
                  <a:gsLst>
                    <a:gs pos="1250">
                      <a:srgbClr val="505050"/>
                    </a:gs>
                    <a:gs pos="100000">
                      <a:srgbClr val="505050"/>
                    </a:gs>
                  </a:gsLst>
                  <a:lin ang="5400000" scaled="0"/>
                </a:gradFill>
                <a:latin typeface="Segoe UI Light"/>
                <a:cs typeface="Segoe UI" pitchFamily="34" charset="0"/>
              </a:rPr>
              <a:t>Protect information on personal devices at the app level with mobile app protection policies</a:t>
            </a:r>
          </a:p>
        </p:txBody>
      </p:sp>
      <p:pic>
        <p:nvPicPr>
          <p:cNvPr id="44" name="Picture 4" descr="http://ts2.mm.bing.net/th?&amp;id=HN.608001291450647668&amp;w=366&amp;h=366&amp;c=0&amp;pid=1.9&amp;rs=0&amp;p=0">
            <a:extLst>
              <a:ext uri="{FF2B5EF4-FFF2-40B4-BE49-F238E27FC236}">
                <a16:creationId xmlns:a16="http://schemas.microsoft.com/office/drawing/2014/main" id="{98A625BA-547B-42EC-8529-6703D04FA7B4}"/>
              </a:ext>
            </a:extLst>
          </p:cNvPr>
          <p:cNvPicPr>
            <a:picLocks noChangeAspect="1" noChangeArrowheads="1"/>
          </p:cNvPicPr>
          <p:nvPr/>
        </p:nvPicPr>
        <p:blipFill rotWithShape="1">
          <a:blip r:embed="rId4" cstate="print">
            <a:duotone>
              <a:schemeClr val="bg2">
                <a:shade val="45000"/>
                <a:satMod val="135000"/>
              </a:schemeClr>
              <a:prstClr val="white"/>
            </a:duotone>
            <a:extLst>
              <a:ext uri="{28A0092B-C50C-407E-A947-70E740481C1C}">
                <a14:useLocalDpi xmlns:a14="http://schemas.microsoft.com/office/drawing/2010/main" val="0"/>
              </a:ext>
            </a:extLst>
          </a:blip>
          <a:srcRect l="3616" t="5800" r="3616" b="1432"/>
          <a:stretch/>
        </p:blipFill>
        <p:spPr bwMode="auto">
          <a:xfrm>
            <a:off x="8712878" y="5066442"/>
            <a:ext cx="598830" cy="598830"/>
          </a:xfrm>
          <a:prstGeom prst="roundRect">
            <a:avLst>
              <a:gd name="adj" fmla="val 20493"/>
            </a:avLst>
          </a:prstGeom>
          <a:noFill/>
          <a:extLst>
            <a:ext uri="{909E8E84-426E-40dd-AFC4-6F175D3DCCD1}">
              <a14:hiddenFill xmlns="" xmlns:a14="http://schemas.microsoft.com/office/drawing/2010/main">
                <a:solidFill>
                  <a:srgbClr val="FFFFFF"/>
                </a:solidFill>
              </a14:hiddenFill>
            </a:ext>
          </a:extLst>
        </p:spPr>
      </p:pic>
      <p:pic>
        <p:nvPicPr>
          <p:cNvPr id="45" name="Picture 44">
            <a:extLst>
              <a:ext uri="{FF2B5EF4-FFF2-40B4-BE49-F238E27FC236}">
                <a16:creationId xmlns:a16="http://schemas.microsoft.com/office/drawing/2014/main" id="{4BDAC8CA-64D1-4502-B606-19E0EE3FBE7B}"/>
              </a:ext>
            </a:extLst>
          </p:cNvPr>
          <p:cNvPicPr>
            <a:picLocks/>
          </p:cNvPicPr>
          <p:nvPr/>
        </p:nvPicPr>
        <p:blipFill rotWithShape="1">
          <a:blip r:embed="rId5"/>
          <a:srcRect l="3674" t="3378" r="7136" b="3378"/>
          <a:stretch/>
        </p:blipFill>
        <p:spPr>
          <a:xfrm>
            <a:off x="8712878" y="4171423"/>
            <a:ext cx="598830" cy="598830"/>
          </a:xfrm>
          <a:prstGeom prst="roundRect">
            <a:avLst/>
          </a:prstGeom>
        </p:spPr>
      </p:pic>
      <p:pic>
        <p:nvPicPr>
          <p:cNvPr id="46" name="Picture 45">
            <a:extLst>
              <a:ext uri="{FF2B5EF4-FFF2-40B4-BE49-F238E27FC236}">
                <a16:creationId xmlns:a16="http://schemas.microsoft.com/office/drawing/2014/main" id="{DE4A3920-FD13-4B8B-BA3B-6C34592DD5D7}"/>
              </a:ext>
            </a:extLst>
          </p:cNvPr>
          <p:cNvPicPr>
            <a:picLocks noChangeAspect="1"/>
          </p:cNvPicPr>
          <p:nvPr/>
        </p:nvPicPr>
        <p:blipFill rotWithShape="1">
          <a:blip r:embed="rId6">
            <a:duotone>
              <a:schemeClr val="bg2">
                <a:shade val="45000"/>
                <a:satMod val="135000"/>
              </a:schemeClr>
              <a:prstClr val="white"/>
            </a:duotone>
          </a:blip>
          <a:srcRect l="4314" t="4314" r="4314" b="4314"/>
          <a:stretch/>
        </p:blipFill>
        <p:spPr>
          <a:xfrm>
            <a:off x="8712878" y="2381383"/>
            <a:ext cx="598830" cy="598830"/>
          </a:xfrm>
          <a:prstGeom prst="roundRect">
            <a:avLst/>
          </a:prstGeom>
        </p:spPr>
      </p:pic>
      <p:pic>
        <p:nvPicPr>
          <p:cNvPr id="36" name="Picture 35">
            <a:extLst>
              <a:ext uri="{FF2B5EF4-FFF2-40B4-BE49-F238E27FC236}">
                <a16:creationId xmlns:a16="http://schemas.microsoft.com/office/drawing/2014/main" id="{8F53BBF5-AB5D-4566-A42C-786119356FF5}"/>
              </a:ext>
            </a:extLst>
          </p:cNvPr>
          <p:cNvPicPr>
            <a:picLocks noChangeAspect="1"/>
          </p:cNvPicPr>
          <p:nvPr/>
        </p:nvPicPr>
        <p:blipFill rotWithShape="1">
          <a:blip r:embed="rId7">
            <a:duotone>
              <a:schemeClr val="bg2">
                <a:shade val="45000"/>
                <a:satMod val="135000"/>
              </a:schemeClr>
              <a:prstClr val="white"/>
            </a:duotone>
          </a:blip>
          <a:srcRect l="8987" t="5169" r="5425" b="4667"/>
          <a:stretch/>
        </p:blipFill>
        <p:spPr>
          <a:xfrm>
            <a:off x="9676180" y="2381383"/>
            <a:ext cx="598830" cy="598830"/>
          </a:xfrm>
          <a:prstGeom prst="roundRect">
            <a:avLst/>
          </a:prstGeom>
        </p:spPr>
      </p:pic>
      <p:pic>
        <p:nvPicPr>
          <p:cNvPr id="37" name="Picture 36">
            <a:extLst>
              <a:ext uri="{FF2B5EF4-FFF2-40B4-BE49-F238E27FC236}">
                <a16:creationId xmlns:a16="http://schemas.microsoft.com/office/drawing/2014/main" id="{FB3F8225-73A8-4203-8F3E-166B89CBDB14}"/>
              </a:ext>
            </a:extLst>
          </p:cNvPr>
          <p:cNvPicPr>
            <a:picLocks noChangeAspect="1"/>
          </p:cNvPicPr>
          <p:nvPr/>
        </p:nvPicPr>
        <p:blipFill rotWithShape="1">
          <a:blip r:embed="rId8">
            <a:duotone>
              <a:schemeClr val="bg2">
                <a:shade val="45000"/>
                <a:satMod val="135000"/>
              </a:schemeClr>
              <a:prstClr val="white"/>
            </a:duotone>
          </a:blip>
          <a:srcRect l="3513" t="2751" r="3513" b="2751"/>
          <a:stretch/>
        </p:blipFill>
        <p:spPr>
          <a:xfrm>
            <a:off x="9676180" y="5066442"/>
            <a:ext cx="598830" cy="598830"/>
          </a:xfrm>
          <a:prstGeom prst="roundRect">
            <a:avLst/>
          </a:prstGeom>
        </p:spPr>
      </p:pic>
      <p:pic>
        <p:nvPicPr>
          <p:cNvPr id="30" name="Picture 29">
            <a:extLst>
              <a:ext uri="{FF2B5EF4-FFF2-40B4-BE49-F238E27FC236}">
                <a16:creationId xmlns:a16="http://schemas.microsoft.com/office/drawing/2014/main" id="{6A77767B-393E-4E13-A105-B1D16EDBA8CE}"/>
              </a:ext>
            </a:extLst>
          </p:cNvPr>
          <p:cNvPicPr>
            <a:picLocks noChangeAspect="1"/>
          </p:cNvPicPr>
          <p:nvPr/>
        </p:nvPicPr>
        <p:blipFill rotWithShape="1">
          <a:blip r:embed="rId9">
            <a:duotone>
              <a:schemeClr val="bg2">
                <a:shade val="45000"/>
                <a:satMod val="135000"/>
              </a:schemeClr>
              <a:prstClr val="white"/>
            </a:duotone>
          </a:blip>
          <a:srcRect l="3254" t="2496" r="3254" b="2496"/>
          <a:stretch/>
        </p:blipFill>
        <p:spPr>
          <a:xfrm>
            <a:off x="10639481" y="5066442"/>
            <a:ext cx="598830" cy="598830"/>
          </a:xfrm>
          <a:prstGeom prst="rect">
            <a:avLst/>
          </a:prstGeom>
        </p:spPr>
      </p:pic>
      <p:pic>
        <p:nvPicPr>
          <p:cNvPr id="31" name="Picture 30">
            <a:extLst>
              <a:ext uri="{FF2B5EF4-FFF2-40B4-BE49-F238E27FC236}">
                <a16:creationId xmlns:a16="http://schemas.microsoft.com/office/drawing/2014/main" id="{3FF44BF4-237C-4AAB-AD40-7BA0EC352D62}"/>
              </a:ext>
            </a:extLst>
          </p:cNvPr>
          <p:cNvPicPr>
            <a:picLocks noChangeAspect="1"/>
          </p:cNvPicPr>
          <p:nvPr/>
        </p:nvPicPr>
        <p:blipFill rotWithShape="1">
          <a:blip r:embed="rId10">
            <a:duotone>
              <a:schemeClr val="bg2">
                <a:shade val="45000"/>
                <a:satMod val="135000"/>
              </a:schemeClr>
              <a:prstClr val="white"/>
            </a:duotone>
          </a:blip>
          <a:srcRect l="4314" t="4314" r="4314" b="4314"/>
          <a:stretch/>
        </p:blipFill>
        <p:spPr>
          <a:xfrm>
            <a:off x="10639481" y="4171423"/>
            <a:ext cx="598830" cy="598830"/>
          </a:xfrm>
          <a:prstGeom prst="roundRect">
            <a:avLst/>
          </a:prstGeom>
        </p:spPr>
      </p:pic>
      <p:sp>
        <p:nvSpPr>
          <p:cNvPr id="50" name="Trapezoid 49">
            <a:extLst>
              <a:ext uri="{FF2B5EF4-FFF2-40B4-BE49-F238E27FC236}">
                <a16:creationId xmlns:a16="http://schemas.microsoft.com/office/drawing/2014/main" id="{D4957CE3-4D30-4DE8-904D-9991C6D39B4B}"/>
              </a:ext>
            </a:extLst>
          </p:cNvPr>
          <p:cNvSpPr/>
          <p:nvPr/>
        </p:nvSpPr>
        <p:spPr bwMode="auto">
          <a:xfrm rot="16200000">
            <a:off x="8747882" y="988318"/>
            <a:ext cx="740687" cy="3396480"/>
          </a:xfrm>
          <a:prstGeom prst="trapezoid">
            <a:avLst>
              <a:gd name="adj" fmla="val 19137"/>
            </a:avLst>
          </a:prstGeom>
          <a:solidFill>
            <a:srgbClr val="D9D9D9">
              <a:alpha val="52000"/>
            </a:srgb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noAutofit/>
          </a:bodyPr>
          <a:lstStyle/>
          <a:p>
            <a:pPr algn="ctr" defTabSz="932293" fontAlgn="base">
              <a:spcBef>
                <a:spcPct val="0"/>
              </a:spcBef>
              <a:spcAft>
                <a:spcPct val="0"/>
              </a:spcAft>
              <a:defRPr/>
            </a:pPr>
            <a:endParaRPr lang="en-US" sz="1600" kern="0" err="1">
              <a:gradFill>
                <a:gsLst>
                  <a:gs pos="0">
                    <a:srgbClr val="FFFFFF"/>
                  </a:gs>
                  <a:gs pos="100000">
                    <a:srgbClr val="FFFFFF"/>
                  </a:gs>
                </a:gsLst>
                <a:lin ang="5400000" scaled="0"/>
              </a:gradFill>
              <a:latin typeface="Segoe UI"/>
            </a:endParaRPr>
          </a:p>
        </p:txBody>
      </p:sp>
      <p:sp>
        <p:nvSpPr>
          <p:cNvPr id="56" name="Rectangle: Rounded Corners 55">
            <a:extLst>
              <a:ext uri="{FF2B5EF4-FFF2-40B4-BE49-F238E27FC236}">
                <a16:creationId xmlns:a16="http://schemas.microsoft.com/office/drawing/2014/main" id="{0B4D1B97-5C07-4C17-8DC8-37F82172AF7D}"/>
              </a:ext>
            </a:extLst>
          </p:cNvPr>
          <p:cNvSpPr/>
          <p:nvPr/>
        </p:nvSpPr>
        <p:spPr bwMode="auto">
          <a:xfrm>
            <a:off x="8586136" y="1850072"/>
            <a:ext cx="2778917" cy="3052383"/>
          </a:xfrm>
          <a:prstGeom prst="roundRect">
            <a:avLst>
              <a:gd name="adj" fmla="val 4825"/>
            </a:avLst>
          </a:prstGeom>
          <a:noFill/>
          <a:ln w="30607" cap="rnd" cmpd="sng">
            <a:solidFill>
              <a:srgbClr val="002050"/>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600" kern="0">
              <a:gradFill>
                <a:gsLst>
                  <a:gs pos="0">
                    <a:srgbClr val="FFFFFF"/>
                  </a:gs>
                  <a:gs pos="100000">
                    <a:srgbClr val="FFFFFF"/>
                  </a:gs>
                </a:gsLst>
                <a:lin ang="5400000" scaled="0"/>
              </a:gradFill>
              <a:latin typeface="Segoe UI"/>
            </a:endParaRPr>
          </a:p>
        </p:txBody>
      </p:sp>
      <p:sp>
        <p:nvSpPr>
          <p:cNvPr id="57" name="Rectangle 56">
            <a:extLst>
              <a:ext uri="{FF2B5EF4-FFF2-40B4-BE49-F238E27FC236}">
                <a16:creationId xmlns:a16="http://schemas.microsoft.com/office/drawing/2014/main" id="{DCC7945F-A56A-4DEC-8B34-1A6B6E08B67F}"/>
              </a:ext>
            </a:extLst>
          </p:cNvPr>
          <p:cNvSpPr/>
          <p:nvPr/>
        </p:nvSpPr>
        <p:spPr bwMode="auto">
          <a:xfrm>
            <a:off x="9131082" y="1915035"/>
            <a:ext cx="1685381" cy="28143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179251" rIns="0" bIns="45710" anchor="ctr"/>
          <a:lstStyle/>
          <a:p>
            <a:pPr algn="ctr" defTabSz="913841">
              <a:lnSpc>
                <a:spcPct val="90000"/>
              </a:lnSpc>
              <a:defRPr/>
            </a:pPr>
            <a:r>
              <a:rPr lang="en-US" sz="1372" b="1" kern="0" cap="all" spc="98">
                <a:solidFill>
                  <a:srgbClr val="505050"/>
                </a:solidFill>
                <a:latin typeface="Segoe UI" panose="020B0502040204020203" pitchFamily="34" charset="0"/>
                <a:cs typeface="Segoe UI" panose="020B0502040204020203" pitchFamily="34" charset="0"/>
              </a:rPr>
              <a:t>Managed apps</a:t>
            </a:r>
          </a:p>
        </p:txBody>
      </p:sp>
      <p:pic>
        <p:nvPicPr>
          <p:cNvPr id="32" name="Picture 31">
            <a:extLst>
              <a:ext uri="{FF2B5EF4-FFF2-40B4-BE49-F238E27FC236}">
                <a16:creationId xmlns:a16="http://schemas.microsoft.com/office/drawing/2014/main" id="{ECAC980A-940E-4A0F-90C1-82B3E961F361}"/>
              </a:ext>
            </a:extLst>
          </p:cNvPr>
          <p:cNvPicPr>
            <a:picLocks noChangeAspect="1"/>
          </p:cNvPicPr>
          <p:nvPr/>
        </p:nvPicPr>
        <p:blipFill rotWithShape="1">
          <a:blip r:embed="rId11"/>
          <a:srcRect l="5460" t="4262" r="5460" b="4262"/>
          <a:stretch/>
        </p:blipFill>
        <p:spPr>
          <a:xfrm>
            <a:off x="10495641" y="2316216"/>
            <a:ext cx="740687" cy="740687"/>
          </a:xfrm>
          <a:prstGeom prst="roundRect">
            <a:avLst/>
          </a:prstGeom>
        </p:spPr>
      </p:pic>
      <p:pic>
        <p:nvPicPr>
          <p:cNvPr id="2" name="Picture 1">
            <a:extLst>
              <a:ext uri="{FF2B5EF4-FFF2-40B4-BE49-F238E27FC236}">
                <a16:creationId xmlns:a16="http://schemas.microsoft.com/office/drawing/2014/main" id="{95F9E40D-644B-4268-9172-CE8CEA805C19}"/>
              </a:ext>
            </a:extLst>
          </p:cNvPr>
          <p:cNvPicPr>
            <a:picLocks noChangeAspect="1"/>
          </p:cNvPicPr>
          <p:nvPr/>
        </p:nvPicPr>
        <p:blipFill>
          <a:blip r:embed="rId12">
            <a:duotone>
              <a:schemeClr val="bg2">
                <a:shade val="45000"/>
                <a:satMod val="135000"/>
              </a:schemeClr>
              <a:prstClr val="white"/>
            </a:duotone>
          </a:blip>
          <a:stretch>
            <a:fillRect/>
          </a:stretch>
        </p:blipFill>
        <p:spPr>
          <a:xfrm>
            <a:off x="10639481" y="3277565"/>
            <a:ext cx="603645" cy="597669"/>
          </a:xfrm>
          <a:prstGeom prst="rect">
            <a:avLst/>
          </a:prstGeom>
        </p:spPr>
      </p:pic>
      <p:pic>
        <p:nvPicPr>
          <p:cNvPr id="3" name="Picture 2">
            <a:extLst>
              <a:ext uri="{FF2B5EF4-FFF2-40B4-BE49-F238E27FC236}">
                <a16:creationId xmlns:a16="http://schemas.microsoft.com/office/drawing/2014/main" id="{0DFC2BE0-4934-4F57-8845-D506123AC8DE}"/>
              </a:ext>
            </a:extLst>
          </p:cNvPr>
          <p:cNvPicPr>
            <a:picLocks noChangeAspect="1"/>
          </p:cNvPicPr>
          <p:nvPr/>
        </p:nvPicPr>
        <p:blipFill>
          <a:blip r:embed="rId13">
            <a:duotone>
              <a:schemeClr val="bg2">
                <a:shade val="45000"/>
                <a:satMod val="135000"/>
              </a:schemeClr>
              <a:prstClr val="white"/>
            </a:duotone>
          </a:blip>
          <a:stretch>
            <a:fillRect/>
          </a:stretch>
        </p:blipFill>
        <p:spPr>
          <a:xfrm>
            <a:off x="9677342" y="3277565"/>
            <a:ext cx="597669" cy="597669"/>
          </a:xfrm>
          <a:prstGeom prst="rect">
            <a:avLst/>
          </a:prstGeom>
        </p:spPr>
      </p:pic>
      <p:pic>
        <p:nvPicPr>
          <p:cNvPr id="6" name="Picture 5">
            <a:extLst>
              <a:ext uri="{FF2B5EF4-FFF2-40B4-BE49-F238E27FC236}">
                <a16:creationId xmlns:a16="http://schemas.microsoft.com/office/drawing/2014/main" id="{75E1622E-BED4-4FE9-9985-9E1E1E94D0F5}"/>
              </a:ext>
            </a:extLst>
          </p:cNvPr>
          <p:cNvPicPr>
            <a:picLocks noChangeAspect="1"/>
          </p:cNvPicPr>
          <p:nvPr/>
        </p:nvPicPr>
        <p:blipFill>
          <a:blip r:embed="rId14">
            <a:duotone>
              <a:schemeClr val="bg2">
                <a:shade val="45000"/>
                <a:satMod val="135000"/>
              </a:schemeClr>
              <a:prstClr val="white"/>
            </a:duotone>
          </a:blip>
          <a:stretch>
            <a:fillRect/>
          </a:stretch>
        </p:blipFill>
        <p:spPr>
          <a:xfrm>
            <a:off x="8708064" y="3277565"/>
            <a:ext cx="603645" cy="597669"/>
          </a:xfrm>
          <a:prstGeom prst="rect">
            <a:avLst/>
          </a:prstGeom>
        </p:spPr>
      </p:pic>
      <p:pic>
        <p:nvPicPr>
          <p:cNvPr id="7" name="Picture 6">
            <a:extLst>
              <a:ext uri="{FF2B5EF4-FFF2-40B4-BE49-F238E27FC236}">
                <a16:creationId xmlns:a16="http://schemas.microsoft.com/office/drawing/2014/main" id="{F629FBA8-B683-4D75-B2A6-A07B41BA66A3}"/>
              </a:ext>
            </a:extLst>
          </p:cNvPr>
          <p:cNvPicPr>
            <a:picLocks noChangeAspect="1"/>
          </p:cNvPicPr>
          <p:nvPr/>
        </p:nvPicPr>
        <p:blipFill>
          <a:blip r:embed="rId15">
            <a:duotone>
              <a:schemeClr val="bg2">
                <a:shade val="45000"/>
                <a:satMod val="135000"/>
              </a:schemeClr>
              <a:prstClr val="white"/>
            </a:duotone>
          </a:blip>
          <a:stretch>
            <a:fillRect/>
          </a:stretch>
        </p:blipFill>
        <p:spPr>
          <a:xfrm>
            <a:off x="9671366" y="4172585"/>
            <a:ext cx="603645" cy="597669"/>
          </a:xfrm>
          <a:prstGeom prst="rect">
            <a:avLst/>
          </a:prstGeom>
        </p:spPr>
      </p:pic>
      <p:sp>
        <p:nvSpPr>
          <p:cNvPr id="85" name="Trapezoid 84">
            <a:extLst>
              <a:ext uri="{FF2B5EF4-FFF2-40B4-BE49-F238E27FC236}">
                <a16:creationId xmlns:a16="http://schemas.microsoft.com/office/drawing/2014/main" id="{FFA7BFC7-4519-4B03-A0E3-BF56AE7697A7}"/>
              </a:ext>
            </a:extLst>
          </p:cNvPr>
          <p:cNvSpPr/>
          <p:nvPr/>
        </p:nvSpPr>
        <p:spPr bwMode="auto">
          <a:xfrm rot="16200000">
            <a:off x="7368828" y="2861692"/>
            <a:ext cx="740687" cy="3155485"/>
          </a:xfrm>
          <a:prstGeom prst="trapezoid">
            <a:avLst>
              <a:gd name="adj" fmla="val 19137"/>
            </a:avLst>
          </a:prstGeom>
          <a:solidFill>
            <a:srgbClr val="D9D9D9">
              <a:alpha val="52000"/>
            </a:srgb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noAutofit/>
          </a:bodyPr>
          <a:lstStyle/>
          <a:p>
            <a:pPr algn="ctr" defTabSz="932293" fontAlgn="base">
              <a:spcBef>
                <a:spcPct val="0"/>
              </a:spcBef>
              <a:spcAft>
                <a:spcPct val="0"/>
              </a:spcAft>
              <a:defRPr/>
            </a:pPr>
            <a:endParaRPr lang="en-US" sz="1600" kern="0" err="1">
              <a:gradFill>
                <a:gsLst>
                  <a:gs pos="0">
                    <a:srgbClr val="FFFFFF"/>
                  </a:gs>
                  <a:gs pos="100000">
                    <a:srgbClr val="FFFFFF"/>
                  </a:gs>
                </a:gsLst>
                <a:lin ang="5400000" scaled="0"/>
              </a:gradFill>
              <a:latin typeface="Segoe UI"/>
            </a:endParaRPr>
          </a:p>
        </p:txBody>
      </p:sp>
      <p:grpSp>
        <p:nvGrpSpPr>
          <p:cNvPr id="86" name="Group 85">
            <a:extLst>
              <a:ext uri="{FF2B5EF4-FFF2-40B4-BE49-F238E27FC236}">
                <a16:creationId xmlns:a16="http://schemas.microsoft.com/office/drawing/2014/main" id="{C04C7EB3-4609-4293-8D23-92805973D5A1}"/>
              </a:ext>
            </a:extLst>
          </p:cNvPr>
          <p:cNvGrpSpPr/>
          <p:nvPr/>
        </p:nvGrpSpPr>
        <p:grpSpPr>
          <a:xfrm>
            <a:off x="6110808" y="3968867"/>
            <a:ext cx="1897433" cy="897588"/>
            <a:chOff x="7320889" y="2259928"/>
            <a:chExt cx="1935480" cy="915587"/>
          </a:xfrm>
        </p:grpSpPr>
        <p:sp>
          <p:nvSpPr>
            <p:cNvPr id="87" name="Rectangle: Rounded Corners 86">
              <a:extLst>
                <a:ext uri="{FF2B5EF4-FFF2-40B4-BE49-F238E27FC236}">
                  <a16:creationId xmlns:a16="http://schemas.microsoft.com/office/drawing/2014/main" id="{74378791-634F-4798-9C86-9864A7E99C44}"/>
                </a:ext>
              </a:extLst>
            </p:cNvPr>
            <p:cNvSpPr/>
            <p:nvPr/>
          </p:nvSpPr>
          <p:spPr bwMode="auto">
            <a:xfrm>
              <a:off x="7320889" y="2259928"/>
              <a:ext cx="1935480" cy="915587"/>
            </a:xfrm>
            <a:prstGeom prst="roundRect">
              <a:avLst>
                <a:gd name="adj" fmla="val 12224"/>
              </a:avLst>
            </a:prstGeom>
            <a:solidFill>
              <a:schemeClr val="bg1"/>
            </a:solidFill>
            <a:ln w="635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 name="Rectangle 87">
              <a:extLst>
                <a:ext uri="{FF2B5EF4-FFF2-40B4-BE49-F238E27FC236}">
                  <a16:creationId xmlns:a16="http://schemas.microsoft.com/office/drawing/2014/main" id="{8E034F8F-E5F1-4D66-AF45-AF25452E89DE}"/>
                </a:ext>
              </a:extLst>
            </p:cNvPr>
            <p:cNvSpPr/>
            <p:nvPr/>
          </p:nvSpPr>
          <p:spPr bwMode="auto">
            <a:xfrm>
              <a:off x="8247764" y="2420800"/>
              <a:ext cx="852041" cy="65658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45710"/>
            <a:lstStyle/>
            <a:p>
              <a:pPr algn="ctr" defTabSz="932295">
                <a:lnSpc>
                  <a:spcPct val="90000"/>
                </a:lnSpc>
                <a:spcAft>
                  <a:spcPts val="588"/>
                </a:spcAft>
                <a:defRPr sz="1800" b="0" i="0" u="none" strike="noStrike" kern="0" cap="none" spc="0" baseline="0">
                  <a:solidFill>
                    <a:srgbClr val="000000"/>
                  </a:solidFill>
                  <a:uFillTx/>
                </a:defRPr>
              </a:pPr>
              <a:r>
                <a:rPr lang="en-US" sz="1078" kern="0">
                  <a:solidFill>
                    <a:srgbClr val="505050"/>
                  </a:solidFill>
                  <a:latin typeface="Segoe UI"/>
                </a:rPr>
                <a:t>Restrict features, sharing and downloads</a:t>
              </a:r>
            </a:p>
          </p:txBody>
        </p:sp>
      </p:grpSp>
      <p:pic>
        <p:nvPicPr>
          <p:cNvPr id="84" name="Picture 83">
            <a:extLst>
              <a:ext uri="{FF2B5EF4-FFF2-40B4-BE49-F238E27FC236}">
                <a16:creationId xmlns:a16="http://schemas.microsoft.com/office/drawing/2014/main" id="{F142DB21-BFB7-4E4A-BEA5-47490B6AC718}"/>
              </a:ext>
            </a:extLst>
          </p:cNvPr>
          <p:cNvPicPr>
            <a:picLocks/>
          </p:cNvPicPr>
          <p:nvPr/>
        </p:nvPicPr>
        <p:blipFill rotWithShape="1">
          <a:blip r:embed="rId5"/>
          <a:srcRect l="3674" t="3378" r="7136" b="3378"/>
          <a:stretch/>
        </p:blipFill>
        <p:spPr>
          <a:xfrm>
            <a:off x="8708063" y="4065746"/>
            <a:ext cx="744033" cy="744033"/>
          </a:xfrm>
          <a:prstGeom prst="roundRect">
            <a:avLst/>
          </a:prstGeom>
        </p:spPr>
      </p:pic>
      <p:grpSp>
        <p:nvGrpSpPr>
          <p:cNvPr id="91" name="Group 90">
            <a:extLst>
              <a:ext uri="{FF2B5EF4-FFF2-40B4-BE49-F238E27FC236}">
                <a16:creationId xmlns:a16="http://schemas.microsoft.com/office/drawing/2014/main" id="{A3C72CA2-58A7-4313-86E7-7564A6EC0FE9}"/>
              </a:ext>
            </a:extLst>
          </p:cNvPr>
          <p:cNvGrpSpPr/>
          <p:nvPr/>
        </p:nvGrpSpPr>
        <p:grpSpPr>
          <a:xfrm>
            <a:off x="6342214" y="4012413"/>
            <a:ext cx="751645" cy="683246"/>
            <a:chOff x="6237406" y="4533498"/>
            <a:chExt cx="943198" cy="857369"/>
          </a:xfrm>
        </p:grpSpPr>
        <p:grpSp>
          <p:nvGrpSpPr>
            <p:cNvPr id="92" name="Group 91">
              <a:extLst>
                <a:ext uri="{FF2B5EF4-FFF2-40B4-BE49-F238E27FC236}">
                  <a16:creationId xmlns:a16="http://schemas.microsoft.com/office/drawing/2014/main" id="{8928D591-6B36-461F-8D20-DC0957353BB8}"/>
                </a:ext>
              </a:extLst>
            </p:cNvPr>
            <p:cNvGrpSpPr/>
            <p:nvPr/>
          </p:nvGrpSpPr>
          <p:grpSpPr>
            <a:xfrm>
              <a:off x="6237406" y="4797293"/>
              <a:ext cx="676104" cy="593574"/>
              <a:chOff x="11200170" y="4622849"/>
              <a:chExt cx="807064" cy="679343"/>
            </a:xfrm>
          </p:grpSpPr>
          <p:pic>
            <p:nvPicPr>
              <p:cNvPr id="94" name="Picture 93">
                <a:extLst>
                  <a:ext uri="{FF2B5EF4-FFF2-40B4-BE49-F238E27FC236}">
                    <a16:creationId xmlns:a16="http://schemas.microsoft.com/office/drawing/2014/main" id="{965E6A7B-9780-4348-AFEF-8EFE5403A6F9}"/>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200170" y="4622849"/>
                <a:ext cx="487053" cy="464769"/>
              </a:xfrm>
              <a:prstGeom prst="rect">
                <a:avLst/>
              </a:prstGeom>
            </p:spPr>
          </p:pic>
          <p:pic>
            <p:nvPicPr>
              <p:cNvPr id="95" name="Picture 94">
                <a:extLst>
                  <a:ext uri="{FF2B5EF4-FFF2-40B4-BE49-F238E27FC236}">
                    <a16:creationId xmlns:a16="http://schemas.microsoft.com/office/drawing/2014/main" id="{13A26890-EB58-4B04-BFD0-F335624FB542}"/>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493908" y="4788867"/>
                <a:ext cx="513326" cy="513325"/>
              </a:xfrm>
              <a:prstGeom prst="rect">
                <a:avLst/>
              </a:prstGeom>
            </p:spPr>
          </p:pic>
        </p:grpSp>
        <p:pic>
          <p:nvPicPr>
            <p:cNvPr id="93" name="Picture 92">
              <a:extLst>
                <a:ext uri="{FF2B5EF4-FFF2-40B4-BE49-F238E27FC236}">
                  <a16:creationId xmlns:a16="http://schemas.microsoft.com/office/drawing/2014/main" id="{CBBA0458-3CDE-4DF3-903F-35C079298D37}"/>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266889" y="4533498"/>
              <a:ext cx="913715" cy="685286"/>
            </a:xfrm>
            <a:prstGeom prst="rect">
              <a:avLst/>
            </a:prstGeom>
          </p:spPr>
        </p:pic>
      </p:grpSp>
      <p:cxnSp>
        <p:nvCxnSpPr>
          <p:cNvPr id="96" name="Straight Connector 95">
            <a:extLst>
              <a:ext uri="{FF2B5EF4-FFF2-40B4-BE49-F238E27FC236}">
                <a16:creationId xmlns:a16="http://schemas.microsoft.com/office/drawing/2014/main" id="{F9899F22-4660-40F7-AFBC-5C48CC61B005}"/>
              </a:ext>
            </a:extLst>
          </p:cNvPr>
          <p:cNvCxnSpPr>
            <a:cxnSpLocks/>
          </p:cNvCxnSpPr>
          <p:nvPr/>
        </p:nvCxnSpPr>
        <p:spPr>
          <a:xfrm rot="16200000">
            <a:off x="8163541" y="5495608"/>
            <a:ext cx="0" cy="388250"/>
          </a:xfrm>
          <a:prstGeom prst="line">
            <a:avLst/>
          </a:prstGeom>
          <a:ln w="28575" cap="rnd" cmpd="sng">
            <a:gradFill flip="none" rotWithShape="1">
              <a:gsLst>
                <a:gs pos="72000">
                  <a:schemeClr val="tx1"/>
                </a:gs>
                <a:gs pos="0">
                  <a:schemeClr val="bg1"/>
                </a:gs>
                <a:gs pos="100000">
                  <a:schemeClr val="tx1"/>
                </a:gs>
              </a:gsLst>
              <a:lin ang="16200000" scaled="1"/>
              <a:tileRect/>
            </a:gra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C00AFF43-C1E5-48AC-91F3-D2C79961EB58}"/>
              </a:ext>
            </a:extLst>
          </p:cNvPr>
          <p:cNvSpPr/>
          <p:nvPr/>
        </p:nvSpPr>
        <p:spPr bwMode="auto">
          <a:xfrm>
            <a:off x="5738086" y="5095917"/>
            <a:ext cx="1600457" cy="104834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25" tIns="179225" rIns="0" bIns="45704"/>
          <a:lstStyle/>
          <a:p>
            <a:pPr algn="r" defTabSz="932295">
              <a:lnSpc>
                <a:spcPct val="90000"/>
              </a:lnSpc>
              <a:spcAft>
                <a:spcPts val="588"/>
              </a:spcAft>
              <a:defRPr sz="1800" b="0" i="0" u="none" strike="noStrike" kern="0" cap="none" spc="0" baseline="0">
                <a:solidFill>
                  <a:srgbClr val="000000"/>
                </a:solidFill>
                <a:uFillTx/>
              </a:defRPr>
            </a:pPr>
            <a:r>
              <a:rPr lang="en-US" sz="1078" kern="0">
                <a:solidFill>
                  <a:srgbClr val="505050"/>
                </a:solidFill>
                <a:latin typeface="Segoe UI"/>
              </a:rPr>
              <a:t>MDM (3rd party or Intune) optional</a:t>
            </a:r>
          </a:p>
          <a:p>
            <a:pPr algn="r" defTabSz="932295">
              <a:lnSpc>
                <a:spcPct val="90000"/>
              </a:lnSpc>
              <a:spcAft>
                <a:spcPts val="588"/>
              </a:spcAft>
              <a:defRPr sz="1800" b="0" i="0" u="none" strike="noStrike" kern="0" cap="none" spc="0" baseline="0">
                <a:solidFill>
                  <a:srgbClr val="000000"/>
                </a:solidFill>
                <a:uFillTx/>
              </a:defRPr>
            </a:pPr>
            <a:r>
              <a:rPr lang="en-US" sz="1078" kern="0">
                <a:solidFill>
                  <a:srgbClr val="505050"/>
                </a:solidFill>
                <a:latin typeface="Segoe UI"/>
              </a:rPr>
              <a:t>App-level protection available with or without enrollment.</a:t>
            </a:r>
          </a:p>
        </p:txBody>
      </p:sp>
      <p:sp>
        <p:nvSpPr>
          <p:cNvPr id="98" name="Rectangle: Rounded Corners 97">
            <a:extLst>
              <a:ext uri="{FF2B5EF4-FFF2-40B4-BE49-F238E27FC236}">
                <a16:creationId xmlns:a16="http://schemas.microsoft.com/office/drawing/2014/main" id="{1CA1596C-5513-423E-965E-4F3E09EBCAD7}"/>
              </a:ext>
            </a:extLst>
          </p:cNvPr>
          <p:cNvSpPr/>
          <p:nvPr/>
        </p:nvSpPr>
        <p:spPr bwMode="auto">
          <a:xfrm>
            <a:off x="8346861" y="1551237"/>
            <a:ext cx="3239138" cy="4806856"/>
          </a:xfrm>
          <a:prstGeom prst="roundRect">
            <a:avLst>
              <a:gd name="adj" fmla="val 4825"/>
            </a:avLst>
          </a:prstGeom>
          <a:noFill/>
          <a:ln w="30607" cap="rnd" cmpd="sng">
            <a:solidFill>
              <a:schemeClr val="bg1">
                <a:lumMod val="85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600" kern="0">
              <a:gradFill>
                <a:gsLst>
                  <a:gs pos="0">
                    <a:srgbClr val="FFFFFF"/>
                  </a:gs>
                  <a:gs pos="100000">
                    <a:srgbClr val="FFFFFF"/>
                  </a:gs>
                </a:gsLst>
                <a:lin ang="5400000" scaled="0"/>
              </a:gradFill>
              <a:latin typeface="Segoe UI"/>
            </a:endParaRPr>
          </a:p>
        </p:txBody>
      </p:sp>
      <p:grpSp>
        <p:nvGrpSpPr>
          <p:cNvPr id="99" name="Group 98">
            <a:extLst>
              <a:ext uri="{FF2B5EF4-FFF2-40B4-BE49-F238E27FC236}">
                <a16:creationId xmlns:a16="http://schemas.microsoft.com/office/drawing/2014/main" id="{1B4F1D7A-A59E-4C4F-86EB-4157296403EE}"/>
              </a:ext>
            </a:extLst>
          </p:cNvPr>
          <p:cNvGrpSpPr/>
          <p:nvPr/>
        </p:nvGrpSpPr>
        <p:grpSpPr>
          <a:xfrm>
            <a:off x="7505883" y="5403572"/>
            <a:ext cx="502360" cy="502360"/>
            <a:chOff x="6962187" y="3733667"/>
            <a:chExt cx="680489" cy="680489"/>
          </a:xfrm>
        </p:grpSpPr>
        <p:sp>
          <p:nvSpPr>
            <p:cNvPr id="100" name="Oval 7">
              <a:extLst>
                <a:ext uri="{FF2B5EF4-FFF2-40B4-BE49-F238E27FC236}">
                  <a16:creationId xmlns:a16="http://schemas.microsoft.com/office/drawing/2014/main" id="{8C3369DF-2D10-456D-B8BC-53CF52136731}"/>
                </a:ext>
              </a:extLst>
            </p:cNvPr>
            <p:cNvSpPr>
              <a:spLocks noChangeArrowheads="1"/>
            </p:cNvSpPr>
            <p:nvPr/>
          </p:nvSpPr>
          <p:spPr bwMode="auto">
            <a:xfrm>
              <a:off x="6962187" y="3733667"/>
              <a:ext cx="680489" cy="680489"/>
            </a:xfrm>
            <a:prstGeom prst="ellipse">
              <a:avLst/>
            </a:prstGeom>
            <a:solidFill>
              <a:srgbClr val="F8F8F8"/>
            </a:solidFill>
            <a:ln w="41275">
              <a:solidFill>
                <a:schemeClr val="tx2"/>
              </a:solidFill>
            </a:ln>
          </p:spPr>
          <p:txBody>
            <a:bodyPr/>
            <a:lstStyle/>
            <a:p>
              <a:pPr defTabSz="913963">
                <a:defRPr/>
              </a:pPr>
              <a:endParaRPr lang="en-US" sz="1400" kern="0">
                <a:solidFill>
                  <a:srgbClr val="505050"/>
                </a:solidFill>
                <a:latin typeface="Segoe UI"/>
              </a:endParaRPr>
            </a:p>
          </p:txBody>
        </p:sp>
        <p:grpSp>
          <p:nvGrpSpPr>
            <p:cNvPr id="101" name="Group 100">
              <a:extLst>
                <a:ext uri="{FF2B5EF4-FFF2-40B4-BE49-F238E27FC236}">
                  <a16:creationId xmlns:a16="http://schemas.microsoft.com/office/drawing/2014/main" id="{055A9D3D-D674-4B9B-85D8-98FF4D922869}"/>
                </a:ext>
              </a:extLst>
            </p:cNvPr>
            <p:cNvGrpSpPr/>
            <p:nvPr/>
          </p:nvGrpSpPr>
          <p:grpSpPr>
            <a:xfrm>
              <a:off x="7183774" y="3851511"/>
              <a:ext cx="235579" cy="416635"/>
              <a:chOff x="-8553765" y="-30731214"/>
              <a:chExt cx="5541963" cy="9801168"/>
            </a:xfrm>
            <a:solidFill>
              <a:schemeClr val="bg1"/>
            </a:solidFill>
          </p:grpSpPr>
          <p:sp>
            <p:nvSpPr>
              <p:cNvPr id="102" name="Freeform 19">
                <a:extLst>
                  <a:ext uri="{FF2B5EF4-FFF2-40B4-BE49-F238E27FC236}">
                    <a16:creationId xmlns:a16="http://schemas.microsoft.com/office/drawing/2014/main" id="{13D9238A-4DF7-42BD-AA32-6BE5A331BC6C}"/>
                  </a:ext>
                </a:extLst>
              </p:cNvPr>
              <p:cNvSpPr>
                <a:spLocks/>
              </p:cNvSpPr>
              <p:nvPr/>
            </p:nvSpPr>
            <p:spPr bwMode="auto">
              <a:xfrm>
                <a:off x="-7682216" y="-30731214"/>
                <a:ext cx="3816367" cy="3741727"/>
              </a:xfrm>
              <a:custGeom>
                <a:avLst/>
                <a:gdLst>
                  <a:gd name="T0" fmla="*/ 243 w 1016"/>
                  <a:gd name="T1" fmla="*/ 862 h 997"/>
                  <a:gd name="T2" fmla="*/ 243 w 1016"/>
                  <a:gd name="T3" fmla="*/ 507 h 997"/>
                  <a:gd name="T4" fmla="*/ 243 w 1016"/>
                  <a:gd name="T5" fmla="*/ 499 h 997"/>
                  <a:gd name="T6" fmla="*/ 508 w 1016"/>
                  <a:gd name="T7" fmla="*/ 242 h 997"/>
                  <a:gd name="T8" fmla="*/ 773 w 1016"/>
                  <a:gd name="T9" fmla="*/ 507 h 997"/>
                  <a:gd name="T10" fmla="*/ 774 w 1016"/>
                  <a:gd name="T11" fmla="*/ 997 h 997"/>
                  <a:gd name="T12" fmla="*/ 1016 w 1016"/>
                  <a:gd name="T13" fmla="*/ 997 h 997"/>
                  <a:gd name="T14" fmla="*/ 1016 w 1016"/>
                  <a:gd name="T15" fmla="*/ 477 h 997"/>
                  <a:gd name="T16" fmla="*/ 1015 w 1016"/>
                  <a:gd name="T17" fmla="*/ 477 h 997"/>
                  <a:gd name="T18" fmla="*/ 508 w 1016"/>
                  <a:gd name="T19" fmla="*/ 0 h 997"/>
                  <a:gd name="T20" fmla="*/ 0 w 1016"/>
                  <a:gd name="T21" fmla="*/ 507 h 997"/>
                  <a:gd name="T22" fmla="*/ 0 w 1016"/>
                  <a:gd name="T23" fmla="*/ 997 h 997"/>
                  <a:gd name="T24" fmla="*/ 243 w 1016"/>
                  <a:gd name="T25" fmla="*/ 997 h 997"/>
                  <a:gd name="T26" fmla="*/ 243 w 1016"/>
                  <a:gd name="T27" fmla="*/ 862 h 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6" h="997">
                    <a:moveTo>
                      <a:pt x="243" y="862"/>
                    </a:moveTo>
                    <a:cubicBezTo>
                      <a:pt x="243" y="507"/>
                      <a:pt x="243" y="507"/>
                      <a:pt x="243" y="507"/>
                    </a:cubicBezTo>
                    <a:cubicBezTo>
                      <a:pt x="243" y="499"/>
                      <a:pt x="243" y="499"/>
                      <a:pt x="243" y="499"/>
                    </a:cubicBezTo>
                    <a:cubicBezTo>
                      <a:pt x="247" y="356"/>
                      <a:pt x="364" y="242"/>
                      <a:pt x="508" y="242"/>
                    </a:cubicBezTo>
                    <a:cubicBezTo>
                      <a:pt x="654" y="242"/>
                      <a:pt x="773" y="361"/>
                      <a:pt x="773" y="507"/>
                    </a:cubicBezTo>
                    <a:cubicBezTo>
                      <a:pt x="774" y="997"/>
                      <a:pt x="774" y="997"/>
                      <a:pt x="774" y="997"/>
                    </a:cubicBezTo>
                    <a:cubicBezTo>
                      <a:pt x="1016" y="997"/>
                      <a:pt x="1016" y="997"/>
                      <a:pt x="1016" y="997"/>
                    </a:cubicBezTo>
                    <a:cubicBezTo>
                      <a:pt x="1016" y="477"/>
                      <a:pt x="1016" y="477"/>
                      <a:pt x="1016" y="477"/>
                    </a:cubicBezTo>
                    <a:cubicBezTo>
                      <a:pt x="1015" y="477"/>
                      <a:pt x="1015" y="477"/>
                      <a:pt x="1015" y="477"/>
                    </a:cubicBezTo>
                    <a:cubicBezTo>
                      <a:pt x="999" y="211"/>
                      <a:pt x="778" y="0"/>
                      <a:pt x="508" y="0"/>
                    </a:cubicBezTo>
                    <a:cubicBezTo>
                      <a:pt x="228" y="0"/>
                      <a:pt x="0" y="227"/>
                      <a:pt x="0" y="507"/>
                    </a:cubicBezTo>
                    <a:cubicBezTo>
                      <a:pt x="0" y="997"/>
                      <a:pt x="0" y="997"/>
                      <a:pt x="0" y="997"/>
                    </a:cubicBezTo>
                    <a:cubicBezTo>
                      <a:pt x="243" y="997"/>
                      <a:pt x="243" y="997"/>
                      <a:pt x="243" y="997"/>
                    </a:cubicBezTo>
                    <a:lnTo>
                      <a:pt x="243" y="86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400" kern="0">
                  <a:solidFill>
                    <a:srgbClr val="505050"/>
                  </a:solidFill>
                  <a:latin typeface="Segoe UI"/>
                </a:endParaRPr>
              </a:p>
            </p:txBody>
          </p:sp>
          <p:sp>
            <p:nvSpPr>
              <p:cNvPr id="103" name="Freeform 20">
                <a:extLst>
                  <a:ext uri="{FF2B5EF4-FFF2-40B4-BE49-F238E27FC236}">
                    <a16:creationId xmlns:a16="http://schemas.microsoft.com/office/drawing/2014/main" id="{756937AF-FFDC-415F-9BD2-CB855CF6BFED}"/>
                  </a:ext>
                </a:extLst>
              </p:cNvPr>
              <p:cNvSpPr>
                <a:spLocks noEditPoints="1"/>
              </p:cNvSpPr>
              <p:nvPr/>
            </p:nvSpPr>
            <p:spPr bwMode="auto">
              <a:xfrm>
                <a:off x="-8553765" y="-26670446"/>
                <a:ext cx="5541963" cy="5740400"/>
              </a:xfrm>
              <a:custGeom>
                <a:avLst/>
                <a:gdLst>
                  <a:gd name="T0" fmla="*/ 1473 w 1475"/>
                  <a:gd name="T1" fmla="*/ 617 h 1529"/>
                  <a:gd name="T2" fmla="*/ 1473 w 1475"/>
                  <a:gd name="T3" fmla="*/ 226 h 1529"/>
                  <a:gd name="T4" fmla="*/ 1473 w 1475"/>
                  <a:gd name="T5" fmla="*/ 0 h 1529"/>
                  <a:gd name="T6" fmla="*/ 1248 w 1475"/>
                  <a:gd name="T7" fmla="*/ 0 h 1529"/>
                  <a:gd name="T8" fmla="*/ 233 w 1475"/>
                  <a:gd name="T9" fmla="*/ 0 h 1529"/>
                  <a:gd name="T10" fmla="*/ 7 w 1475"/>
                  <a:gd name="T11" fmla="*/ 0 h 1529"/>
                  <a:gd name="T12" fmla="*/ 7 w 1475"/>
                  <a:gd name="T13" fmla="*/ 226 h 1529"/>
                  <a:gd name="T14" fmla="*/ 7 w 1475"/>
                  <a:gd name="T15" fmla="*/ 617 h 1529"/>
                  <a:gd name="T16" fmla="*/ 636 w 1475"/>
                  <a:gd name="T17" fmla="*/ 1475 h 1529"/>
                  <a:gd name="T18" fmla="*/ 740 w 1475"/>
                  <a:gd name="T19" fmla="*/ 1529 h 1529"/>
                  <a:gd name="T20" fmla="*/ 844 w 1475"/>
                  <a:gd name="T21" fmla="*/ 1475 h 1529"/>
                  <a:gd name="T22" fmla="*/ 1473 w 1475"/>
                  <a:gd name="T23" fmla="*/ 617 h 1529"/>
                  <a:gd name="T24" fmla="*/ 823 w 1475"/>
                  <a:gd name="T25" fmla="*/ 682 h 1529"/>
                  <a:gd name="T26" fmla="*/ 823 w 1475"/>
                  <a:gd name="T27" fmla="*/ 885 h 1529"/>
                  <a:gd name="T28" fmla="*/ 658 w 1475"/>
                  <a:gd name="T29" fmla="*/ 885 h 1529"/>
                  <a:gd name="T30" fmla="*/ 658 w 1475"/>
                  <a:gd name="T31" fmla="*/ 682 h 1529"/>
                  <a:gd name="T32" fmla="*/ 583 w 1475"/>
                  <a:gd name="T33" fmla="*/ 548 h 1529"/>
                  <a:gd name="T34" fmla="*/ 740 w 1475"/>
                  <a:gd name="T35" fmla="*/ 391 h 1529"/>
                  <a:gd name="T36" fmla="*/ 897 w 1475"/>
                  <a:gd name="T37" fmla="*/ 548 h 1529"/>
                  <a:gd name="T38" fmla="*/ 823 w 1475"/>
                  <a:gd name="T39" fmla="*/ 682 h 1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5" h="1529">
                    <a:moveTo>
                      <a:pt x="1473" y="617"/>
                    </a:moveTo>
                    <a:cubicBezTo>
                      <a:pt x="1473" y="226"/>
                      <a:pt x="1473" y="226"/>
                      <a:pt x="1473" y="226"/>
                    </a:cubicBezTo>
                    <a:cubicBezTo>
                      <a:pt x="1473" y="0"/>
                      <a:pt x="1473" y="0"/>
                      <a:pt x="1473" y="0"/>
                    </a:cubicBezTo>
                    <a:cubicBezTo>
                      <a:pt x="1248" y="0"/>
                      <a:pt x="1248" y="0"/>
                      <a:pt x="1248" y="0"/>
                    </a:cubicBezTo>
                    <a:cubicBezTo>
                      <a:pt x="233" y="0"/>
                      <a:pt x="233" y="0"/>
                      <a:pt x="233" y="0"/>
                    </a:cubicBezTo>
                    <a:cubicBezTo>
                      <a:pt x="7" y="0"/>
                      <a:pt x="7" y="0"/>
                      <a:pt x="7" y="0"/>
                    </a:cubicBezTo>
                    <a:cubicBezTo>
                      <a:pt x="7" y="226"/>
                      <a:pt x="7" y="226"/>
                      <a:pt x="7" y="226"/>
                    </a:cubicBezTo>
                    <a:cubicBezTo>
                      <a:pt x="7" y="617"/>
                      <a:pt x="7" y="617"/>
                      <a:pt x="7" y="617"/>
                    </a:cubicBezTo>
                    <a:cubicBezTo>
                      <a:pt x="7" y="643"/>
                      <a:pt x="0" y="1143"/>
                      <a:pt x="636" y="1475"/>
                    </a:cubicBezTo>
                    <a:cubicBezTo>
                      <a:pt x="740" y="1529"/>
                      <a:pt x="740" y="1529"/>
                      <a:pt x="740" y="1529"/>
                    </a:cubicBezTo>
                    <a:cubicBezTo>
                      <a:pt x="844" y="1475"/>
                      <a:pt x="844" y="1475"/>
                      <a:pt x="844" y="1475"/>
                    </a:cubicBezTo>
                    <a:cubicBezTo>
                      <a:pt x="1470" y="1149"/>
                      <a:pt x="1475" y="673"/>
                      <a:pt x="1473" y="617"/>
                    </a:cubicBezTo>
                    <a:close/>
                    <a:moveTo>
                      <a:pt x="823" y="682"/>
                    </a:moveTo>
                    <a:cubicBezTo>
                      <a:pt x="823" y="885"/>
                      <a:pt x="823" y="885"/>
                      <a:pt x="823" y="885"/>
                    </a:cubicBezTo>
                    <a:cubicBezTo>
                      <a:pt x="658" y="885"/>
                      <a:pt x="658" y="885"/>
                      <a:pt x="658" y="885"/>
                    </a:cubicBezTo>
                    <a:cubicBezTo>
                      <a:pt x="658" y="682"/>
                      <a:pt x="658" y="682"/>
                      <a:pt x="658" y="682"/>
                    </a:cubicBezTo>
                    <a:cubicBezTo>
                      <a:pt x="613" y="654"/>
                      <a:pt x="583" y="604"/>
                      <a:pt x="583" y="548"/>
                    </a:cubicBezTo>
                    <a:cubicBezTo>
                      <a:pt x="583" y="461"/>
                      <a:pt x="654" y="391"/>
                      <a:pt x="740" y="391"/>
                    </a:cubicBezTo>
                    <a:cubicBezTo>
                      <a:pt x="827" y="391"/>
                      <a:pt x="897" y="461"/>
                      <a:pt x="897" y="548"/>
                    </a:cubicBezTo>
                    <a:cubicBezTo>
                      <a:pt x="897" y="604"/>
                      <a:pt x="867" y="654"/>
                      <a:pt x="823" y="68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400" kern="0">
                  <a:solidFill>
                    <a:srgbClr val="505050"/>
                  </a:solidFill>
                  <a:latin typeface="Segoe UI"/>
                </a:endParaRPr>
              </a:p>
            </p:txBody>
          </p:sp>
        </p:grpSp>
      </p:grpSp>
      <p:grpSp>
        <p:nvGrpSpPr>
          <p:cNvPr id="9" name="Group 8">
            <a:extLst>
              <a:ext uri="{FF2B5EF4-FFF2-40B4-BE49-F238E27FC236}">
                <a16:creationId xmlns:a16="http://schemas.microsoft.com/office/drawing/2014/main" id="{CB5A2408-25E6-4870-BA49-8D80942C7B1A}"/>
              </a:ext>
            </a:extLst>
          </p:cNvPr>
          <p:cNvGrpSpPr/>
          <p:nvPr/>
        </p:nvGrpSpPr>
        <p:grpSpPr>
          <a:xfrm>
            <a:off x="7176976" y="2190870"/>
            <a:ext cx="1897433" cy="922708"/>
            <a:chOff x="7320889" y="2234305"/>
            <a:chExt cx="1935480" cy="941210"/>
          </a:xfrm>
        </p:grpSpPr>
        <p:sp>
          <p:nvSpPr>
            <p:cNvPr id="8" name="Rectangle: Rounded Corners 7">
              <a:extLst>
                <a:ext uri="{FF2B5EF4-FFF2-40B4-BE49-F238E27FC236}">
                  <a16:creationId xmlns:a16="http://schemas.microsoft.com/office/drawing/2014/main" id="{65E8B9D0-259C-4C7E-98DE-494263847EB3}"/>
                </a:ext>
              </a:extLst>
            </p:cNvPr>
            <p:cNvSpPr/>
            <p:nvPr/>
          </p:nvSpPr>
          <p:spPr bwMode="auto">
            <a:xfrm>
              <a:off x="7320889" y="2259928"/>
              <a:ext cx="1935480" cy="915587"/>
            </a:xfrm>
            <a:prstGeom prst="roundRect">
              <a:avLst>
                <a:gd name="adj" fmla="val 12224"/>
              </a:avLst>
            </a:prstGeom>
            <a:solidFill>
              <a:schemeClr val="bg1"/>
            </a:solidFill>
            <a:ln w="635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 name="Rectangle 76">
              <a:extLst>
                <a:ext uri="{FF2B5EF4-FFF2-40B4-BE49-F238E27FC236}">
                  <a16:creationId xmlns:a16="http://schemas.microsoft.com/office/drawing/2014/main" id="{B37001BA-C99A-4803-8590-001E1B5F7C04}"/>
                </a:ext>
              </a:extLst>
            </p:cNvPr>
            <p:cNvSpPr/>
            <p:nvPr/>
          </p:nvSpPr>
          <p:spPr bwMode="auto">
            <a:xfrm>
              <a:off x="7510803" y="2659616"/>
              <a:ext cx="784994" cy="31742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45710"/>
            <a:lstStyle/>
            <a:p>
              <a:pPr algn="ctr" defTabSz="932295">
                <a:lnSpc>
                  <a:spcPct val="90000"/>
                </a:lnSpc>
                <a:spcAft>
                  <a:spcPts val="588"/>
                </a:spcAft>
                <a:defRPr sz="1800" b="0" i="0" u="none" strike="noStrike" kern="0" cap="none" spc="0" baseline="0">
                  <a:solidFill>
                    <a:srgbClr val="000000"/>
                  </a:solidFill>
                  <a:uFillTx/>
                </a:defRPr>
              </a:pPr>
              <a:r>
                <a:rPr lang="en-US" sz="1078" kern="0">
                  <a:solidFill>
                    <a:srgbClr val="505050"/>
                  </a:solidFill>
                  <a:latin typeface="Segoe UI"/>
                </a:rPr>
                <a:t>Corporate data</a:t>
              </a:r>
            </a:p>
          </p:txBody>
        </p:sp>
        <p:sp>
          <p:nvSpPr>
            <p:cNvPr id="79" name="Rectangle 78">
              <a:extLst>
                <a:ext uri="{FF2B5EF4-FFF2-40B4-BE49-F238E27FC236}">
                  <a16:creationId xmlns:a16="http://schemas.microsoft.com/office/drawing/2014/main" id="{E06E9D91-A50D-4C0B-B8E8-F032E9AC64C2}"/>
                </a:ext>
              </a:extLst>
            </p:cNvPr>
            <p:cNvSpPr/>
            <p:nvPr/>
          </p:nvSpPr>
          <p:spPr bwMode="auto">
            <a:xfrm>
              <a:off x="7510803" y="2234305"/>
              <a:ext cx="1572252" cy="39032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179251" rIns="0" bIns="45710" anchor="ctr"/>
            <a:lstStyle/>
            <a:p>
              <a:pPr algn="ctr" defTabSz="913841">
                <a:lnSpc>
                  <a:spcPct val="90000"/>
                </a:lnSpc>
                <a:defRPr/>
              </a:pPr>
              <a:r>
                <a:rPr lang="en-US" sz="1200" kern="0">
                  <a:solidFill>
                    <a:srgbClr val="0078D7"/>
                  </a:solidFill>
                  <a:latin typeface="Segoe UI Semibold"/>
                  <a:cs typeface="Segoe UI Semibold"/>
                </a:rPr>
                <a:t>Multi-identity policy</a:t>
              </a:r>
            </a:p>
          </p:txBody>
        </p:sp>
        <p:sp>
          <p:nvSpPr>
            <p:cNvPr id="83" name="Rectangle 82">
              <a:extLst>
                <a:ext uri="{FF2B5EF4-FFF2-40B4-BE49-F238E27FC236}">
                  <a16:creationId xmlns:a16="http://schemas.microsoft.com/office/drawing/2014/main" id="{B76C2DCD-37BA-4AC5-82DF-01C1ADD0F2EE}"/>
                </a:ext>
              </a:extLst>
            </p:cNvPr>
            <p:cNvSpPr/>
            <p:nvPr/>
          </p:nvSpPr>
          <p:spPr bwMode="auto">
            <a:xfrm>
              <a:off x="8298060" y="2659616"/>
              <a:ext cx="784994" cy="31742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45710"/>
            <a:lstStyle/>
            <a:p>
              <a:pPr algn="ctr" defTabSz="932295">
                <a:lnSpc>
                  <a:spcPct val="90000"/>
                </a:lnSpc>
                <a:spcAft>
                  <a:spcPts val="588"/>
                </a:spcAft>
                <a:defRPr sz="1800" b="0" i="0" u="none" strike="noStrike" kern="0" cap="none" spc="0" baseline="0">
                  <a:solidFill>
                    <a:srgbClr val="000000"/>
                  </a:solidFill>
                  <a:uFillTx/>
                </a:defRPr>
              </a:pPr>
              <a:r>
                <a:rPr lang="en-US" sz="1078" kern="0">
                  <a:solidFill>
                    <a:srgbClr val="505050"/>
                  </a:solidFill>
                  <a:latin typeface="Segoe UI"/>
                </a:rPr>
                <a:t>Personal data</a:t>
              </a:r>
            </a:p>
          </p:txBody>
        </p:sp>
      </p:grpSp>
    </p:spTree>
    <p:extLst>
      <p:ext uri="{BB962C8B-B14F-4D97-AF65-F5344CB8AC3E}">
        <p14:creationId xmlns:p14="http://schemas.microsoft.com/office/powerpoint/2010/main" val="315232657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B903275E-B7CD-A74D-A104-F707BE7C6D44}"/>
              </a:ext>
            </a:extLst>
          </p:cNvPr>
          <p:cNvSpPr/>
          <p:nvPr/>
        </p:nvSpPr>
        <p:spPr bwMode="auto">
          <a:xfrm>
            <a:off x="6848545" y="0"/>
            <a:ext cx="534345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a:extLst>
              <a:ext uri="{FF2B5EF4-FFF2-40B4-BE49-F238E27FC236}">
                <a16:creationId xmlns:a16="http://schemas.microsoft.com/office/drawing/2014/main" id="{930ED480-0A40-904D-AB10-F4BB8976A02A}"/>
              </a:ext>
            </a:extLst>
          </p:cNvPr>
          <p:cNvPicPr>
            <a:picLocks noChangeAspect="1"/>
          </p:cNvPicPr>
          <p:nvPr/>
        </p:nvPicPr>
        <p:blipFill rotWithShape="1">
          <a:blip r:embed="rId3" cstate="screen">
            <a:alphaModFix/>
            <a:extLst>
              <a:ext uri="{28A0092B-C50C-407E-A947-70E740481C1C}">
                <a14:useLocalDpi xmlns:a14="http://schemas.microsoft.com/office/drawing/2010/main"/>
              </a:ext>
            </a:extLst>
          </a:blip>
          <a:srcRect r="-1205"/>
          <a:stretch/>
        </p:blipFill>
        <p:spPr>
          <a:xfrm>
            <a:off x="6848545" y="1823419"/>
            <a:ext cx="4532196" cy="5334001"/>
          </a:xfrm>
          <a:prstGeom prst="rect">
            <a:avLst/>
          </a:prstGeom>
          <a:effectLst>
            <a:outerShdw blurRad="127000" dist="50800" dir="5400000" sx="97000" sy="97000" algn="ctr" rotWithShape="0">
              <a:srgbClr val="000000">
                <a:alpha val="66000"/>
              </a:srgbClr>
            </a:outerShdw>
          </a:effectLst>
        </p:spPr>
      </p:pic>
      <p:grpSp>
        <p:nvGrpSpPr>
          <p:cNvPr id="10" name="Group 9">
            <a:extLst>
              <a:ext uri="{FF2B5EF4-FFF2-40B4-BE49-F238E27FC236}">
                <a16:creationId xmlns:a16="http://schemas.microsoft.com/office/drawing/2014/main" id="{9D856891-1008-2040-AFA5-40F9450B98AB}"/>
              </a:ext>
            </a:extLst>
          </p:cNvPr>
          <p:cNvGrpSpPr/>
          <p:nvPr/>
        </p:nvGrpSpPr>
        <p:grpSpPr>
          <a:xfrm>
            <a:off x="10782973" y="859152"/>
            <a:ext cx="1154775" cy="2309550"/>
            <a:chOff x="7948246" y="1594338"/>
            <a:chExt cx="2344615" cy="4689230"/>
          </a:xfrm>
          <a:effectLst>
            <a:outerShdw blurRad="279400" sx="101000" sy="101000" algn="ctr" rotWithShape="0">
              <a:prstClr val="black">
                <a:alpha val="29000"/>
              </a:prstClr>
            </a:outerShdw>
          </a:effectLst>
        </p:grpSpPr>
        <p:pic>
          <p:nvPicPr>
            <p:cNvPr id="9" name="Picture 8">
              <a:extLst>
                <a:ext uri="{FF2B5EF4-FFF2-40B4-BE49-F238E27FC236}">
                  <a16:creationId xmlns:a16="http://schemas.microsoft.com/office/drawing/2014/main" id="{D01BCCE3-9189-ED4A-86BE-D26183FB4C12}"/>
                </a:ext>
              </a:extLst>
            </p:cNvPr>
            <p:cNvPicPr>
              <a:picLocks noChangeAspect="1"/>
            </p:cNvPicPr>
            <p:nvPr/>
          </p:nvPicPr>
          <p:blipFill rotWithShape="1">
            <a:blip r:embed="rId4" cstate="screen">
              <a:alphaModFix/>
              <a:extLst>
                <a:ext uri="{28A0092B-C50C-407E-A947-70E740481C1C}">
                  <a14:useLocalDpi xmlns:a14="http://schemas.microsoft.com/office/drawing/2010/main"/>
                </a:ext>
              </a:extLst>
            </a:blip>
            <a:srcRect/>
            <a:stretch/>
          </p:blipFill>
          <p:spPr>
            <a:xfrm>
              <a:off x="7948246" y="1594338"/>
              <a:ext cx="2344615" cy="4689230"/>
            </a:xfrm>
            <a:prstGeom prst="roundRect">
              <a:avLst>
                <a:gd name="adj" fmla="val 15357"/>
              </a:avLst>
            </a:prstGeom>
            <a:solidFill>
              <a:schemeClr val="accent1"/>
            </a:solidFill>
          </p:spPr>
        </p:pic>
        <p:sp>
          <p:nvSpPr>
            <p:cNvPr id="71" name="Freeform 324">
              <a:extLst>
                <a:ext uri="{FF2B5EF4-FFF2-40B4-BE49-F238E27FC236}">
                  <a16:creationId xmlns:a16="http://schemas.microsoft.com/office/drawing/2014/main" id="{D4246E57-FF90-B24D-AC22-7B3EBC242E1E}"/>
                </a:ext>
              </a:extLst>
            </p:cNvPr>
            <p:cNvSpPr>
              <a:spLocks noEditPoints="1"/>
            </p:cNvSpPr>
            <p:nvPr/>
          </p:nvSpPr>
          <p:spPr bwMode="auto">
            <a:xfrm>
              <a:off x="8687888" y="3442748"/>
              <a:ext cx="853611" cy="968964"/>
            </a:xfrm>
            <a:custGeom>
              <a:avLst/>
              <a:gdLst>
                <a:gd name="T0" fmla="*/ 405144107 w 307"/>
                <a:gd name="T1" fmla="*/ 338530172 h 346"/>
                <a:gd name="T2" fmla="*/ 374790786 w 307"/>
                <a:gd name="T3" fmla="*/ 394508267 h 346"/>
                <a:gd name="T4" fmla="*/ 295609957 w 307"/>
                <a:gd name="T5" fmla="*/ 461147810 h 346"/>
                <a:gd name="T6" fmla="*/ 217748140 w 307"/>
                <a:gd name="T7" fmla="*/ 441155716 h 346"/>
                <a:gd name="T8" fmla="*/ 138567311 w 307"/>
                <a:gd name="T9" fmla="*/ 461147810 h 346"/>
                <a:gd name="T10" fmla="*/ 59386482 w 307"/>
                <a:gd name="T11" fmla="*/ 397173340 h 346"/>
                <a:gd name="T12" fmla="*/ 32992490 w 307"/>
                <a:gd name="T13" fmla="*/ 166600013 h 346"/>
                <a:gd name="T14" fmla="*/ 129329643 w 307"/>
                <a:gd name="T15" fmla="*/ 107956846 h 346"/>
                <a:gd name="T16" fmla="*/ 216429129 w 307"/>
                <a:gd name="T17" fmla="*/ 127948940 h 346"/>
                <a:gd name="T18" fmla="*/ 303528614 w 307"/>
                <a:gd name="T19" fmla="*/ 107956846 h 346"/>
                <a:gd name="T20" fmla="*/ 391947110 w 307"/>
                <a:gd name="T21" fmla="*/ 154604294 h 346"/>
                <a:gd name="T22" fmla="*/ 405144107 w 307"/>
                <a:gd name="T23" fmla="*/ 338530172 h 346"/>
                <a:gd name="T24" fmla="*/ 273175294 w 307"/>
                <a:gd name="T25" fmla="*/ 74637074 h 346"/>
                <a:gd name="T26" fmla="*/ 295609957 w 307"/>
                <a:gd name="T27" fmla="*/ 0 h 346"/>
                <a:gd name="T28" fmla="*/ 225666796 w 307"/>
                <a:gd name="T29" fmla="*/ 37317959 h 346"/>
                <a:gd name="T30" fmla="*/ 201911974 w 307"/>
                <a:gd name="T31" fmla="*/ 110621918 h 346"/>
                <a:gd name="T32" fmla="*/ 273175294 w 307"/>
                <a:gd name="T33" fmla="*/ 74637074 h 3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07" h="346">
                  <a:moveTo>
                    <a:pt x="307" y="254"/>
                  </a:moveTo>
                  <a:cubicBezTo>
                    <a:pt x="299" y="272"/>
                    <a:pt x="295" y="280"/>
                    <a:pt x="284" y="296"/>
                  </a:cubicBezTo>
                  <a:cubicBezTo>
                    <a:pt x="270" y="318"/>
                    <a:pt x="249" y="345"/>
                    <a:pt x="224" y="346"/>
                  </a:cubicBezTo>
                  <a:cubicBezTo>
                    <a:pt x="201" y="346"/>
                    <a:pt x="195" y="331"/>
                    <a:pt x="165" y="331"/>
                  </a:cubicBezTo>
                  <a:cubicBezTo>
                    <a:pt x="134" y="331"/>
                    <a:pt x="127" y="346"/>
                    <a:pt x="105" y="346"/>
                  </a:cubicBezTo>
                  <a:cubicBezTo>
                    <a:pt x="79" y="346"/>
                    <a:pt x="60" y="321"/>
                    <a:pt x="45" y="298"/>
                  </a:cubicBezTo>
                  <a:cubicBezTo>
                    <a:pt x="5" y="236"/>
                    <a:pt x="0" y="163"/>
                    <a:pt x="25" y="125"/>
                  </a:cubicBezTo>
                  <a:cubicBezTo>
                    <a:pt x="43" y="97"/>
                    <a:pt x="71" y="81"/>
                    <a:pt x="98" y="81"/>
                  </a:cubicBezTo>
                  <a:cubicBezTo>
                    <a:pt x="125" y="81"/>
                    <a:pt x="142" y="96"/>
                    <a:pt x="164" y="96"/>
                  </a:cubicBezTo>
                  <a:cubicBezTo>
                    <a:pt x="186" y="96"/>
                    <a:pt x="199" y="81"/>
                    <a:pt x="230" y="81"/>
                  </a:cubicBezTo>
                  <a:cubicBezTo>
                    <a:pt x="254" y="81"/>
                    <a:pt x="279" y="94"/>
                    <a:pt x="297" y="116"/>
                  </a:cubicBezTo>
                  <a:cubicBezTo>
                    <a:pt x="238" y="148"/>
                    <a:pt x="248" y="231"/>
                    <a:pt x="307" y="254"/>
                  </a:cubicBezTo>
                  <a:moveTo>
                    <a:pt x="207" y="56"/>
                  </a:moveTo>
                  <a:cubicBezTo>
                    <a:pt x="218" y="42"/>
                    <a:pt x="227" y="21"/>
                    <a:pt x="224" y="0"/>
                  </a:cubicBezTo>
                  <a:cubicBezTo>
                    <a:pt x="205" y="1"/>
                    <a:pt x="183" y="13"/>
                    <a:pt x="171" y="28"/>
                  </a:cubicBezTo>
                  <a:cubicBezTo>
                    <a:pt x="159" y="42"/>
                    <a:pt x="150" y="63"/>
                    <a:pt x="153" y="83"/>
                  </a:cubicBezTo>
                  <a:cubicBezTo>
                    <a:pt x="174" y="84"/>
                    <a:pt x="195" y="72"/>
                    <a:pt x="207" y="56"/>
                  </a:cubicBezTo>
                </a:path>
              </a:pathLst>
            </a:custGeom>
            <a:solidFill>
              <a:schemeClr val="bg1"/>
            </a:solidFill>
            <a:ln>
              <a:noFill/>
            </a:ln>
          </p:spPr>
          <p:txBody>
            <a:bodyPr/>
            <a:lstStyle/>
            <a:p>
              <a:endParaRPr lang="en-US"/>
            </a:p>
          </p:txBody>
        </p:sp>
      </p:grpSp>
      <p:grpSp>
        <p:nvGrpSpPr>
          <p:cNvPr id="12" name="Group 11">
            <a:extLst>
              <a:ext uri="{FF2B5EF4-FFF2-40B4-BE49-F238E27FC236}">
                <a16:creationId xmlns:a16="http://schemas.microsoft.com/office/drawing/2014/main" id="{C37D6F66-C518-BF46-A0E4-482DA37D3004}"/>
              </a:ext>
            </a:extLst>
          </p:cNvPr>
          <p:cNvGrpSpPr/>
          <p:nvPr/>
        </p:nvGrpSpPr>
        <p:grpSpPr>
          <a:xfrm>
            <a:off x="9941169" y="2506635"/>
            <a:ext cx="1670093" cy="2314361"/>
            <a:chOff x="7470542" y="2420069"/>
            <a:chExt cx="2229651" cy="3089778"/>
          </a:xfrm>
        </p:grpSpPr>
        <p:pic>
          <p:nvPicPr>
            <p:cNvPr id="8" name="Picture 7">
              <a:extLst>
                <a:ext uri="{FF2B5EF4-FFF2-40B4-BE49-F238E27FC236}">
                  <a16:creationId xmlns:a16="http://schemas.microsoft.com/office/drawing/2014/main" id="{7E8E83CA-8CA6-FC48-AC31-8AFDBB338F71}"/>
                </a:ext>
              </a:extLst>
            </p:cNvPr>
            <p:cNvPicPr>
              <a:picLocks noChangeAspect="1"/>
            </p:cNvPicPr>
            <p:nvPr/>
          </p:nvPicPr>
          <p:blipFill>
            <a:blip r:embed="rId5">
              <a:alphaModFix/>
            </a:blip>
            <a:stretch>
              <a:fillRect/>
            </a:stretch>
          </p:blipFill>
          <p:spPr>
            <a:xfrm>
              <a:off x="7470542" y="2420069"/>
              <a:ext cx="2229651" cy="3089778"/>
            </a:xfrm>
            <a:prstGeom prst="rect">
              <a:avLst/>
            </a:prstGeom>
          </p:spPr>
        </p:pic>
        <p:grpSp>
          <p:nvGrpSpPr>
            <p:cNvPr id="72" name="Group 1217">
              <a:extLst>
                <a:ext uri="{FF2B5EF4-FFF2-40B4-BE49-F238E27FC236}">
                  <a16:creationId xmlns:a16="http://schemas.microsoft.com/office/drawing/2014/main" id="{B5C61B4E-D18A-1B4A-AF44-6AB31B305567}"/>
                </a:ext>
              </a:extLst>
            </p:cNvPr>
            <p:cNvGrpSpPr>
              <a:grpSpLocks/>
            </p:cNvGrpSpPr>
            <p:nvPr/>
          </p:nvGrpSpPr>
          <p:grpSpPr bwMode="auto">
            <a:xfrm>
              <a:off x="8333801" y="3669147"/>
              <a:ext cx="503133" cy="591622"/>
              <a:chOff x="10638283" y="4221088"/>
              <a:chExt cx="419100" cy="493712"/>
            </a:xfrm>
            <a:solidFill>
              <a:schemeClr val="bg1"/>
            </a:solidFill>
          </p:grpSpPr>
          <p:sp>
            <p:nvSpPr>
              <p:cNvPr id="73" name="Freeform 330">
                <a:extLst>
                  <a:ext uri="{FF2B5EF4-FFF2-40B4-BE49-F238E27FC236}">
                    <a16:creationId xmlns:a16="http://schemas.microsoft.com/office/drawing/2014/main" id="{0701DD17-27DB-2B45-A59E-30FD65C27509}"/>
                  </a:ext>
                </a:extLst>
              </p:cNvPr>
              <p:cNvSpPr>
                <a:spLocks noEditPoints="1"/>
              </p:cNvSpPr>
              <p:nvPr/>
            </p:nvSpPr>
            <p:spPr bwMode="auto">
              <a:xfrm>
                <a:off x="10714483" y="4221088"/>
                <a:ext cx="266700" cy="138112"/>
              </a:xfrm>
              <a:custGeom>
                <a:avLst/>
                <a:gdLst>
                  <a:gd name="T0" fmla="*/ 278814603 w 191"/>
                  <a:gd name="T1" fmla="*/ 60332623 h 99"/>
                  <a:gd name="T2" fmla="*/ 286613135 w 191"/>
                  <a:gd name="T3" fmla="*/ 48655881 h 99"/>
                  <a:gd name="T4" fmla="*/ 292462382 w 191"/>
                  <a:gd name="T5" fmla="*/ 36977744 h 99"/>
                  <a:gd name="T6" fmla="*/ 310010125 w 191"/>
                  <a:gd name="T7" fmla="*/ 11676742 h 99"/>
                  <a:gd name="T8" fmla="*/ 308060841 w 191"/>
                  <a:gd name="T9" fmla="*/ 3892247 h 99"/>
                  <a:gd name="T10" fmla="*/ 298311630 w 191"/>
                  <a:gd name="T11" fmla="*/ 3892247 h 99"/>
                  <a:gd name="T12" fmla="*/ 280763887 w 191"/>
                  <a:gd name="T13" fmla="*/ 31139373 h 99"/>
                  <a:gd name="T14" fmla="*/ 272965355 w 191"/>
                  <a:gd name="T15" fmla="*/ 42817510 h 99"/>
                  <a:gd name="T16" fmla="*/ 265166824 w 191"/>
                  <a:gd name="T17" fmla="*/ 54494252 h 99"/>
                  <a:gd name="T18" fmla="*/ 187175925 w 191"/>
                  <a:gd name="T19" fmla="*/ 38923868 h 99"/>
                  <a:gd name="T20" fmla="*/ 107235741 w 191"/>
                  <a:gd name="T21" fmla="*/ 54494252 h 99"/>
                  <a:gd name="T22" fmla="*/ 99437210 w 191"/>
                  <a:gd name="T23" fmla="*/ 42817510 h 99"/>
                  <a:gd name="T24" fmla="*/ 91638679 w 191"/>
                  <a:gd name="T25" fmla="*/ 31139373 h 99"/>
                  <a:gd name="T26" fmla="*/ 74090936 w 191"/>
                  <a:gd name="T27" fmla="*/ 3892247 h 99"/>
                  <a:gd name="T28" fmla="*/ 64341724 w 191"/>
                  <a:gd name="T29" fmla="*/ 3892247 h 99"/>
                  <a:gd name="T30" fmla="*/ 64341724 w 191"/>
                  <a:gd name="T31" fmla="*/ 11676742 h 99"/>
                  <a:gd name="T32" fmla="*/ 79940183 w 191"/>
                  <a:gd name="T33" fmla="*/ 36977744 h 99"/>
                  <a:gd name="T34" fmla="*/ 87738715 w 191"/>
                  <a:gd name="T35" fmla="*/ 48655881 h 99"/>
                  <a:gd name="T36" fmla="*/ 95537246 w 191"/>
                  <a:gd name="T37" fmla="*/ 60332623 h 99"/>
                  <a:gd name="T38" fmla="*/ 0 w 191"/>
                  <a:gd name="T39" fmla="*/ 192676005 h 99"/>
                  <a:gd name="T40" fmla="*/ 372402565 w 191"/>
                  <a:gd name="T41" fmla="*/ 192676005 h 99"/>
                  <a:gd name="T42" fmla="*/ 278814603 w 191"/>
                  <a:gd name="T43" fmla="*/ 60332623 h 99"/>
                  <a:gd name="T44" fmla="*/ 107235741 w 191"/>
                  <a:gd name="T45" fmla="*/ 140127877 h 99"/>
                  <a:gd name="T46" fmla="*/ 85789431 w 191"/>
                  <a:gd name="T47" fmla="*/ 118719122 h 99"/>
                  <a:gd name="T48" fmla="*/ 107235741 w 191"/>
                  <a:gd name="T49" fmla="*/ 99257886 h 99"/>
                  <a:gd name="T50" fmla="*/ 126734164 w 191"/>
                  <a:gd name="T51" fmla="*/ 118719122 h 99"/>
                  <a:gd name="T52" fmla="*/ 107235741 w 191"/>
                  <a:gd name="T53" fmla="*/ 140127877 h 99"/>
                  <a:gd name="T54" fmla="*/ 267116108 w 191"/>
                  <a:gd name="T55" fmla="*/ 140127877 h 99"/>
                  <a:gd name="T56" fmla="*/ 247619081 w 191"/>
                  <a:gd name="T57" fmla="*/ 118719122 h 99"/>
                  <a:gd name="T58" fmla="*/ 267116108 w 191"/>
                  <a:gd name="T59" fmla="*/ 99257886 h 99"/>
                  <a:gd name="T60" fmla="*/ 286613135 w 191"/>
                  <a:gd name="T61" fmla="*/ 118719122 h 99"/>
                  <a:gd name="T62" fmla="*/ 267116108 w 191"/>
                  <a:gd name="T63" fmla="*/ 140127877 h 9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91" h="99">
                    <a:moveTo>
                      <a:pt x="143" y="31"/>
                    </a:moveTo>
                    <a:cubicBezTo>
                      <a:pt x="147" y="25"/>
                      <a:pt x="147" y="25"/>
                      <a:pt x="147" y="25"/>
                    </a:cubicBezTo>
                    <a:cubicBezTo>
                      <a:pt x="150" y="19"/>
                      <a:pt x="150" y="19"/>
                      <a:pt x="150" y="19"/>
                    </a:cubicBezTo>
                    <a:cubicBezTo>
                      <a:pt x="159" y="6"/>
                      <a:pt x="159" y="6"/>
                      <a:pt x="159" y="6"/>
                    </a:cubicBezTo>
                    <a:cubicBezTo>
                      <a:pt x="160" y="5"/>
                      <a:pt x="160" y="3"/>
                      <a:pt x="158" y="2"/>
                    </a:cubicBezTo>
                    <a:cubicBezTo>
                      <a:pt x="156" y="0"/>
                      <a:pt x="154" y="1"/>
                      <a:pt x="153" y="2"/>
                    </a:cubicBezTo>
                    <a:cubicBezTo>
                      <a:pt x="144" y="16"/>
                      <a:pt x="144" y="16"/>
                      <a:pt x="144" y="16"/>
                    </a:cubicBezTo>
                    <a:cubicBezTo>
                      <a:pt x="140" y="22"/>
                      <a:pt x="140" y="22"/>
                      <a:pt x="140" y="22"/>
                    </a:cubicBezTo>
                    <a:cubicBezTo>
                      <a:pt x="136" y="28"/>
                      <a:pt x="136" y="28"/>
                      <a:pt x="136" y="28"/>
                    </a:cubicBezTo>
                    <a:cubicBezTo>
                      <a:pt x="124" y="23"/>
                      <a:pt x="110" y="20"/>
                      <a:pt x="96" y="20"/>
                    </a:cubicBezTo>
                    <a:cubicBezTo>
                      <a:pt x="81" y="20"/>
                      <a:pt x="67" y="23"/>
                      <a:pt x="55" y="28"/>
                    </a:cubicBezTo>
                    <a:cubicBezTo>
                      <a:pt x="51" y="22"/>
                      <a:pt x="51" y="22"/>
                      <a:pt x="51" y="22"/>
                    </a:cubicBezTo>
                    <a:cubicBezTo>
                      <a:pt x="47" y="16"/>
                      <a:pt x="47" y="16"/>
                      <a:pt x="47" y="16"/>
                    </a:cubicBezTo>
                    <a:cubicBezTo>
                      <a:pt x="38" y="2"/>
                      <a:pt x="38" y="2"/>
                      <a:pt x="38" y="2"/>
                    </a:cubicBezTo>
                    <a:cubicBezTo>
                      <a:pt x="37" y="1"/>
                      <a:pt x="35" y="0"/>
                      <a:pt x="33" y="2"/>
                    </a:cubicBezTo>
                    <a:cubicBezTo>
                      <a:pt x="32" y="3"/>
                      <a:pt x="31" y="5"/>
                      <a:pt x="33" y="6"/>
                    </a:cubicBezTo>
                    <a:cubicBezTo>
                      <a:pt x="41" y="19"/>
                      <a:pt x="41" y="19"/>
                      <a:pt x="41" y="19"/>
                    </a:cubicBezTo>
                    <a:cubicBezTo>
                      <a:pt x="45" y="25"/>
                      <a:pt x="45" y="25"/>
                      <a:pt x="45" y="25"/>
                    </a:cubicBezTo>
                    <a:cubicBezTo>
                      <a:pt x="49" y="31"/>
                      <a:pt x="49" y="31"/>
                      <a:pt x="49" y="31"/>
                    </a:cubicBezTo>
                    <a:cubicBezTo>
                      <a:pt x="20" y="44"/>
                      <a:pt x="0" y="70"/>
                      <a:pt x="0" y="99"/>
                    </a:cubicBezTo>
                    <a:cubicBezTo>
                      <a:pt x="191" y="99"/>
                      <a:pt x="191" y="99"/>
                      <a:pt x="191" y="99"/>
                    </a:cubicBezTo>
                    <a:cubicBezTo>
                      <a:pt x="191" y="70"/>
                      <a:pt x="172" y="44"/>
                      <a:pt x="143" y="31"/>
                    </a:cubicBezTo>
                    <a:close/>
                    <a:moveTo>
                      <a:pt x="55" y="72"/>
                    </a:moveTo>
                    <a:cubicBezTo>
                      <a:pt x="49" y="72"/>
                      <a:pt x="44" y="67"/>
                      <a:pt x="44" y="61"/>
                    </a:cubicBezTo>
                    <a:cubicBezTo>
                      <a:pt x="44" y="56"/>
                      <a:pt x="49" y="51"/>
                      <a:pt x="55" y="51"/>
                    </a:cubicBezTo>
                    <a:cubicBezTo>
                      <a:pt x="60" y="51"/>
                      <a:pt x="65" y="56"/>
                      <a:pt x="65" y="61"/>
                    </a:cubicBezTo>
                    <a:cubicBezTo>
                      <a:pt x="65" y="67"/>
                      <a:pt x="60" y="72"/>
                      <a:pt x="55" y="72"/>
                    </a:cubicBezTo>
                    <a:close/>
                    <a:moveTo>
                      <a:pt x="137" y="72"/>
                    </a:moveTo>
                    <a:cubicBezTo>
                      <a:pt x="131" y="72"/>
                      <a:pt x="127" y="67"/>
                      <a:pt x="127" y="61"/>
                    </a:cubicBezTo>
                    <a:cubicBezTo>
                      <a:pt x="127" y="56"/>
                      <a:pt x="131" y="51"/>
                      <a:pt x="137" y="51"/>
                    </a:cubicBezTo>
                    <a:cubicBezTo>
                      <a:pt x="142" y="51"/>
                      <a:pt x="147" y="56"/>
                      <a:pt x="147" y="61"/>
                    </a:cubicBezTo>
                    <a:cubicBezTo>
                      <a:pt x="147" y="67"/>
                      <a:pt x="142" y="72"/>
                      <a:pt x="137"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4" name="Freeform 331">
                <a:extLst>
                  <a:ext uri="{FF2B5EF4-FFF2-40B4-BE49-F238E27FC236}">
                    <a16:creationId xmlns:a16="http://schemas.microsoft.com/office/drawing/2014/main" id="{F46EB47F-9529-B844-9775-CD71C1236A70}"/>
                  </a:ext>
                </a:extLst>
              </p:cNvPr>
              <p:cNvSpPr>
                <a:spLocks/>
              </p:cNvSpPr>
              <p:nvPr/>
            </p:nvSpPr>
            <p:spPr bwMode="auto">
              <a:xfrm>
                <a:off x="10714483" y="4379838"/>
                <a:ext cx="266700" cy="334962"/>
              </a:xfrm>
              <a:custGeom>
                <a:avLst/>
                <a:gdLst>
                  <a:gd name="T0" fmla="*/ 3899964 w 191"/>
                  <a:gd name="T1" fmla="*/ 0 h 241"/>
                  <a:gd name="T2" fmla="*/ 0 w 191"/>
                  <a:gd name="T3" fmla="*/ 0 h 241"/>
                  <a:gd name="T4" fmla="*/ 0 w 191"/>
                  <a:gd name="T5" fmla="*/ 32840175 h 241"/>
                  <a:gd name="T6" fmla="*/ 0 w 191"/>
                  <a:gd name="T7" fmla="*/ 59884534 h 241"/>
                  <a:gd name="T8" fmla="*/ 0 w 191"/>
                  <a:gd name="T9" fmla="*/ 289767148 h 241"/>
                  <a:gd name="T10" fmla="*/ 42894017 w 191"/>
                  <a:gd name="T11" fmla="*/ 332265625 h 241"/>
                  <a:gd name="T12" fmla="*/ 72140255 w 191"/>
                  <a:gd name="T13" fmla="*/ 332265625 h 241"/>
                  <a:gd name="T14" fmla="*/ 72140255 w 191"/>
                  <a:gd name="T15" fmla="*/ 341923928 h 241"/>
                  <a:gd name="T16" fmla="*/ 72140255 w 191"/>
                  <a:gd name="T17" fmla="*/ 345787805 h 241"/>
                  <a:gd name="T18" fmla="*/ 72140255 w 191"/>
                  <a:gd name="T19" fmla="*/ 357379436 h 241"/>
                  <a:gd name="T20" fmla="*/ 72140255 w 191"/>
                  <a:gd name="T21" fmla="*/ 426922273 h 241"/>
                  <a:gd name="T22" fmla="*/ 111135705 w 191"/>
                  <a:gd name="T23" fmla="*/ 465558263 h 241"/>
                  <a:gd name="T24" fmla="*/ 152080439 w 191"/>
                  <a:gd name="T25" fmla="*/ 426922273 h 241"/>
                  <a:gd name="T26" fmla="*/ 152080439 w 191"/>
                  <a:gd name="T27" fmla="*/ 357379436 h 241"/>
                  <a:gd name="T28" fmla="*/ 152080439 w 191"/>
                  <a:gd name="T29" fmla="*/ 345787805 h 241"/>
                  <a:gd name="T30" fmla="*/ 152080439 w 191"/>
                  <a:gd name="T31" fmla="*/ 341923928 h 241"/>
                  <a:gd name="T32" fmla="*/ 150131155 w 191"/>
                  <a:gd name="T33" fmla="*/ 332265625 h 241"/>
                  <a:gd name="T34" fmla="*/ 224222091 w 191"/>
                  <a:gd name="T35" fmla="*/ 332265625 h 241"/>
                  <a:gd name="T36" fmla="*/ 222271410 w 191"/>
                  <a:gd name="T37" fmla="*/ 341923928 h 241"/>
                  <a:gd name="T38" fmla="*/ 222271410 w 191"/>
                  <a:gd name="T39" fmla="*/ 345787805 h 241"/>
                  <a:gd name="T40" fmla="*/ 222271410 w 191"/>
                  <a:gd name="T41" fmla="*/ 357379436 h 241"/>
                  <a:gd name="T42" fmla="*/ 222271410 w 191"/>
                  <a:gd name="T43" fmla="*/ 426922273 h 241"/>
                  <a:gd name="T44" fmla="*/ 261266860 w 191"/>
                  <a:gd name="T45" fmla="*/ 465558263 h 241"/>
                  <a:gd name="T46" fmla="*/ 302211594 w 191"/>
                  <a:gd name="T47" fmla="*/ 426922273 h 241"/>
                  <a:gd name="T48" fmla="*/ 302211594 w 191"/>
                  <a:gd name="T49" fmla="*/ 357379436 h 241"/>
                  <a:gd name="T50" fmla="*/ 302211594 w 191"/>
                  <a:gd name="T51" fmla="*/ 345787805 h 241"/>
                  <a:gd name="T52" fmla="*/ 302211594 w 191"/>
                  <a:gd name="T53" fmla="*/ 341923928 h 241"/>
                  <a:gd name="T54" fmla="*/ 300262310 w 191"/>
                  <a:gd name="T55" fmla="*/ 332265625 h 241"/>
                  <a:gd name="T56" fmla="*/ 331457832 w 191"/>
                  <a:gd name="T57" fmla="*/ 332265625 h 241"/>
                  <a:gd name="T58" fmla="*/ 372402565 w 191"/>
                  <a:gd name="T59" fmla="*/ 289767148 h 241"/>
                  <a:gd name="T60" fmla="*/ 372402565 w 191"/>
                  <a:gd name="T61" fmla="*/ 59884534 h 241"/>
                  <a:gd name="T62" fmla="*/ 372402565 w 191"/>
                  <a:gd name="T63" fmla="*/ 32840175 h 241"/>
                  <a:gd name="T64" fmla="*/ 372402565 w 191"/>
                  <a:gd name="T65" fmla="*/ 0 h 241"/>
                  <a:gd name="T66" fmla="*/ 370453282 w 191"/>
                  <a:gd name="T67" fmla="*/ 0 h 241"/>
                  <a:gd name="T68" fmla="*/ 3899964 w 191"/>
                  <a:gd name="T69" fmla="*/ 0 h 24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91" h="241">
                    <a:moveTo>
                      <a:pt x="2" y="0"/>
                    </a:moveTo>
                    <a:cubicBezTo>
                      <a:pt x="0" y="0"/>
                      <a:pt x="0" y="0"/>
                      <a:pt x="0" y="0"/>
                    </a:cubicBezTo>
                    <a:cubicBezTo>
                      <a:pt x="0" y="17"/>
                      <a:pt x="0" y="17"/>
                      <a:pt x="0" y="17"/>
                    </a:cubicBezTo>
                    <a:cubicBezTo>
                      <a:pt x="0" y="31"/>
                      <a:pt x="0" y="31"/>
                      <a:pt x="0" y="31"/>
                    </a:cubicBezTo>
                    <a:cubicBezTo>
                      <a:pt x="0" y="150"/>
                      <a:pt x="0" y="150"/>
                      <a:pt x="0" y="150"/>
                    </a:cubicBezTo>
                    <a:cubicBezTo>
                      <a:pt x="0" y="162"/>
                      <a:pt x="10" y="172"/>
                      <a:pt x="22" y="172"/>
                    </a:cubicBezTo>
                    <a:cubicBezTo>
                      <a:pt x="37" y="172"/>
                      <a:pt x="37" y="172"/>
                      <a:pt x="37" y="172"/>
                    </a:cubicBezTo>
                    <a:cubicBezTo>
                      <a:pt x="37" y="174"/>
                      <a:pt x="37" y="175"/>
                      <a:pt x="37" y="177"/>
                    </a:cubicBezTo>
                    <a:cubicBezTo>
                      <a:pt x="37" y="179"/>
                      <a:pt x="37" y="179"/>
                      <a:pt x="37" y="179"/>
                    </a:cubicBezTo>
                    <a:cubicBezTo>
                      <a:pt x="37" y="185"/>
                      <a:pt x="37" y="185"/>
                      <a:pt x="37" y="185"/>
                    </a:cubicBezTo>
                    <a:cubicBezTo>
                      <a:pt x="37" y="221"/>
                      <a:pt x="37" y="221"/>
                      <a:pt x="37" y="221"/>
                    </a:cubicBezTo>
                    <a:cubicBezTo>
                      <a:pt x="37" y="232"/>
                      <a:pt x="46" y="241"/>
                      <a:pt x="57" y="241"/>
                    </a:cubicBezTo>
                    <a:cubicBezTo>
                      <a:pt x="68" y="241"/>
                      <a:pt x="78" y="232"/>
                      <a:pt x="78" y="221"/>
                    </a:cubicBezTo>
                    <a:cubicBezTo>
                      <a:pt x="78" y="185"/>
                      <a:pt x="78" y="185"/>
                      <a:pt x="78" y="185"/>
                    </a:cubicBezTo>
                    <a:cubicBezTo>
                      <a:pt x="78" y="179"/>
                      <a:pt x="78" y="179"/>
                      <a:pt x="78" y="179"/>
                    </a:cubicBezTo>
                    <a:cubicBezTo>
                      <a:pt x="78" y="177"/>
                      <a:pt x="78" y="177"/>
                      <a:pt x="78" y="177"/>
                    </a:cubicBezTo>
                    <a:cubicBezTo>
                      <a:pt x="78" y="175"/>
                      <a:pt x="77" y="174"/>
                      <a:pt x="77" y="172"/>
                    </a:cubicBezTo>
                    <a:cubicBezTo>
                      <a:pt x="115" y="172"/>
                      <a:pt x="115" y="172"/>
                      <a:pt x="115" y="172"/>
                    </a:cubicBezTo>
                    <a:cubicBezTo>
                      <a:pt x="114" y="174"/>
                      <a:pt x="114" y="175"/>
                      <a:pt x="114" y="177"/>
                    </a:cubicBezTo>
                    <a:cubicBezTo>
                      <a:pt x="114" y="179"/>
                      <a:pt x="114" y="179"/>
                      <a:pt x="114" y="179"/>
                    </a:cubicBezTo>
                    <a:cubicBezTo>
                      <a:pt x="114" y="185"/>
                      <a:pt x="114" y="185"/>
                      <a:pt x="114" y="185"/>
                    </a:cubicBezTo>
                    <a:cubicBezTo>
                      <a:pt x="114" y="221"/>
                      <a:pt x="114" y="221"/>
                      <a:pt x="114" y="221"/>
                    </a:cubicBezTo>
                    <a:cubicBezTo>
                      <a:pt x="114" y="232"/>
                      <a:pt x="123" y="241"/>
                      <a:pt x="134" y="241"/>
                    </a:cubicBezTo>
                    <a:cubicBezTo>
                      <a:pt x="146" y="241"/>
                      <a:pt x="155" y="232"/>
                      <a:pt x="155" y="221"/>
                    </a:cubicBezTo>
                    <a:cubicBezTo>
                      <a:pt x="155" y="185"/>
                      <a:pt x="155" y="185"/>
                      <a:pt x="155" y="185"/>
                    </a:cubicBezTo>
                    <a:cubicBezTo>
                      <a:pt x="155" y="179"/>
                      <a:pt x="155" y="179"/>
                      <a:pt x="155" y="179"/>
                    </a:cubicBezTo>
                    <a:cubicBezTo>
                      <a:pt x="155" y="177"/>
                      <a:pt x="155" y="177"/>
                      <a:pt x="155" y="177"/>
                    </a:cubicBezTo>
                    <a:cubicBezTo>
                      <a:pt x="155" y="175"/>
                      <a:pt x="155" y="174"/>
                      <a:pt x="154" y="172"/>
                    </a:cubicBezTo>
                    <a:cubicBezTo>
                      <a:pt x="170" y="172"/>
                      <a:pt x="170" y="172"/>
                      <a:pt x="170" y="172"/>
                    </a:cubicBezTo>
                    <a:cubicBezTo>
                      <a:pt x="182" y="172"/>
                      <a:pt x="191" y="162"/>
                      <a:pt x="191" y="150"/>
                    </a:cubicBezTo>
                    <a:cubicBezTo>
                      <a:pt x="191" y="31"/>
                      <a:pt x="191" y="31"/>
                      <a:pt x="191" y="31"/>
                    </a:cubicBezTo>
                    <a:cubicBezTo>
                      <a:pt x="191" y="17"/>
                      <a:pt x="191" y="17"/>
                      <a:pt x="191" y="17"/>
                    </a:cubicBezTo>
                    <a:cubicBezTo>
                      <a:pt x="191" y="0"/>
                      <a:pt x="191" y="0"/>
                      <a:pt x="191" y="0"/>
                    </a:cubicBezTo>
                    <a:cubicBezTo>
                      <a:pt x="190" y="0"/>
                      <a:pt x="190" y="0"/>
                      <a:pt x="190"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 name="Freeform 332">
                <a:extLst>
                  <a:ext uri="{FF2B5EF4-FFF2-40B4-BE49-F238E27FC236}">
                    <a16:creationId xmlns:a16="http://schemas.microsoft.com/office/drawing/2014/main" id="{9661A0D9-7B55-0146-AF3B-B9CFFEF63D35}"/>
                  </a:ext>
                </a:extLst>
              </p:cNvPr>
              <p:cNvSpPr>
                <a:spLocks/>
              </p:cNvSpPr>
              <p:nvPr/>
            </p:nvSpPr>
            <p:spPr bwMode="auto">
              <a:xfrm>
                <a:off x="10638283" y="4379838"/>
                <a:ext cx="57150" cy="177800"/>
              </a:xfrm>
              <a:custGeom>
                <a:avLst/>
                <a:gdLst>
                  <a:gd name="T0" fmla="*/ 40802312 w 41"/>
                  <a:gd name="T1" fmla="*/ 0 h 128"/>
                  <a:gd name="T2" fmla="*/ 0 w 41"/>
                  <a:gd name="T3" fmla="*/ 38589545 h 128"/>
                  <a:gd name="T4" fmla="*/ 0 w 41"/>
                  <a:gd name="T5" fmla="*/ 208385767 h 128"/>
                  <a:gd name="T6" fmla="*/ 40802312 w 41"/>
                  <a:gd name="T7" fmla="*/ 246975313 h 128"/>
                  <a:gd name="T8" fmla="*/ 79661524 w 41"/>
                  <a:gd name="T9" fmla="*/ 208385767 h 128"/>
                  <a:gd name="T10" fmla="*/ 79661524 w 41"/>
                  <a:gd name="T11" fmla="*/ 38589545 h 128"/>
                  <a:gd name="T12" fmla="*/ 40802312 w 41"/>
                  <a:gd name="T13" fmla="*/ 0 h 12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1" h="128">
                    <a:moveTo>
                      <a:pt x="21" y="0"/>
                    </a:moveTo>
                    <a:cubicBezTo>
                      <a:pt x="10" y="0"/>
                      <a:pt x="0" y="9"/>
                      <a:pt x="0" y="20"/>
                    </a:cubicBezTo>
                    <a:cubicBezTo>
                      <a:pt x="0" y="108"/>
                      <a:pt x="0" y="108"/>
                      <a:pt x="0" y="108"/>
                    </a:cubicBezTo>
                    <a:cubicBezTo>
                      <a:pt x="0" y="119"/>
                      <a:pt x="10" y="128"/>
                      <a:pt x="21" y="128"/>
                    </a:cubicBezTo>
                    <a:cubicBezTo>
                      <a:pt x="32" y="128"/>
                      <a:pt x="41" y="119"/>
                      <a:pt x="41" y="108"/>
                    </a:cubicBezTo>
                    <a:cubicBezTo>
                      <a:pt x="41" y="20"/>
                      <a:pt x="41" y="20"/>
                      <a:pt x="41" y="20"/>
                    </a:cubicBezTo>
                    <a:cubicBezTo>
                      <a:pt x="41" y="9"/>
                      <a:pt x="32"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 name="Freeform 333">
                <a:extLst>
                  <a:ext uri="{FF2B5EF4-FFF2-40B4-BE49-F238E27FC236}">
                    <a16:creationId xmlns:a16="http://schemas.microsoft.com/office/drawing/2014/main" id="{CA07CF6A-9BD5-7B48-8031-18CC5ECC38AB}"/>
                  </a:ext>
                </a:extLst>
              </p:cNvPr>
              <p:cNvSpPr>
                <a:spLocks/>
              </p:cNvSpPr>
              <p:nvPr/>
            </p:nvSpPr>
            <p:spPr bwMode="auto">
              <a:xfrm>
                <a:off x="11000233" y="4379838"/>
                <a:ext cx="57150" cy="177800"/>
              </a:xfrm>
              <a:custGeom>
                <a:avLst/>
                <a:gdLst>
                  <a:gd name="T0" fmla="*/ 40802312 w 41"/>
                  <a:gd name="T1" fmla="*/ 0 h 128"/>
                  <a:gd name="T2" fmla="*/ 0 w 41"/>
                  <a:gd name="T3" fmla="*/ 38589545 h 128"/>
                  <a:gd name="T4" fmla="*/ 0 w 41"/>
                  <a:gd name="T5" fmla="*/ 208385767 h 128"/>
                  <a:gd name="T6" fmla="*/ 40802312 w 41"/>
                  <a:gd name="T7" fmla="*/ 246975313 h 128"/>
                  <a:gd name="T8" fmla="*/ 79661524 w 41"/>
                  <a:gd name="T9" fmla="*/ 208385767 h 128"/>
                  <a:gd name="T10" fmla="*/ 79661524 w 41"/>
                  <a:gd name="T11" fmla="*/ 38589545 h 128"/>
                  <a:gd name="T12" fmla="*/ 40802312 w 41"/>
                  <a:gd name="T13" fmla="*/ 0 h 12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1" h="128">
                    <a:moveTo>
                      <a:pt x="21" y="0"/>
                    </a:moveTo>
                    <a:cubicBezTo>
                      <a:pt x="9" y="0"/>
                      <a:pt x="0" y="9"/>
                      <a:pt x="0" y="20"/>
                    </a:cubicBezTo>
                    <a:cubicBezTo>
                      <a:pt x="0" y="108"/>
                      <a:pt x="0" y="108"/>
                      <a:pt x="0" y="108"/>
                    </a:cubicBezTo>
                    <a:cubicBezTo>
                      <a:pt x="0" y="119"/>
                      <a:pt x="9" y="128"/>
                      <a:pt x="21" y="128"/>
                    </a:cubicBezTo>
                    <a:cubicBezTo>
                      <a:pt x="32" y="128"/>
                      <a:pt x="41" y="119"/>
                      <a:pt x="41" y="108"/>
                    </a:cubicBezTo>
                    <a:cubicBezTo>
                      <a:pt x="41" y="20"/>
                      <a:pt x="41" y="20"/>
                      <a:pt x="41" y="20"/>
                    </a:cubicBezTo>
                    <a:cubicBezTo>
                      <a:pt x="41" y="9"/>
                      <a:pt x="32"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2" name="TextBox 1">
            <a:extLst>
              <a:ext uri="{FF2B5EF4-FFF2-40B4-BE49-F238E27FC236}">
                <a16:creationId xmlns:a16="http://schemas.microsoft.com/office/drawing/2014/main" id="{99618659-9E06-49E2-BDE7-7DA5A687DCAF}"/>
              </a:ext>
            </a:extLst>
          </p:cNvPr>
          <p:cNvSpPr txBox="1"/>
          <p:nvPr/>
        </p:nvSpPr>
        <p:spPr>
          <a:xfrm>
            <a:off x="429383" y="2189030"/>
            <a:ext cx="5160985" cy="4668970"/>
          </a:xfrm>
          <a:prstGeom prst="rect">
            <a:avLst/>
          </a:prstGeom>
        </p:spPr>
        <p:txBody>
          <a:bodyPr lIns="0" rIns="0"/>
          <a:lstStyle>
            <a:defPPr>
              <a:defRPr lang="en-US"/>
            </a:defPPr>
            <a:lvl1pPr marR="0" lvl="0" indent="0" fontAlgn="auto">
              <a:lnSpc>
                <a:spcPct val="90000"/>
              </a:lnSpc>
              <a:spcBef>
                <a:spcPts val="0"/>
              </a:spcBef>
              <a:spcAft>
                <a:spcPts val="0"/>
              </a:spcAft>
              <a:buClrTx/>
              <a:buSzPct val="90000"/>
              <a:buFont typeface="Wingdings" panose="05000000000000000000" pitchFamily="2" charset="2"/>
              <a:buNone/>
              <a:tabLst/>
              <a:defRPr kumimoji="0" sz="2400" u="none" strike="noStrike" cap="none" spc="0" normalizeH="0" baseline="0">
                <a:ln>
                  <a:noFill/>
                </a:ln>
                <a:effectLst/>
                <a:uLnTx/>
                <a:uFillTx/>
                <a:latin typeface="Segoe UI" panose="020B0502040204020203" pitchFamily="34" charset="0"/>
                <a:cs typeface="Segoe UI" panose="020B0502040204020203" pitchFamily="34" charset="0"/>
              </a:defRPr>
            </a:lvl1pPr>
            <a:lvl2pPr marL="224097" marR="0" indent="0" fontAlgn="auto">
              <a:lnSpc>
                <a:spcPct val="90000"/>
              </a:lnSpc>
              <a:spcBef>
                <a:spcPts val="0"/>
              </a:spcBef>
              <a:spcAft>
                <a:spcPts val="0"/>
              </a:spcAft>
              <a:buClrTx/>
              <a:buSzPct val="90000"/>
              <a:buFont typeface="Wingdings" panose="05000000000000000000" pitchFamily="2" charset="2"/>
              <a:buNone/>
              <a:tabLst/>
              <a:defRPr sz="1961" spc="0" baseline="0">
                <a:solidFill>
                  <a:srgbClr val="000000"/>
                </a:solidFill>
              </a:defRPr>
            </a:lvl2pPr>
            <a:lvl3pPr marL="448193" marR="0" indent="0" fontAlgn="auto">
              <a:lnSpc>
                <a:spcPct val="90000"/>
              </a:lnSpc>
              <a:spcBef>
                <a:spcPts val="0"/>
              </a:spcBef>
              <a:spcAft>
                <a:spcPts val="0"/>
              </a:spcAft>
              <a:buClrTx/>
              <a:buSzPct val="90000"/>
              <a:buFont typeface="Wingdings" panose="05000000000000000000" pitchFamily="2" charset="2"/>
              <a:buNone/>
              <a:tabLst/>
              <a:defRPr sz="1568" spc="0" baseline="0">
                <a:solidFill>
                  <a:srgbClr val="000000"/>
                </a:solidFill>
              </a:defRPr>
            </a:lvl3pPr>
            <a:lvl4pPr marL="672290" marR="0" indent="0" fontAlgn="auto">
              <a:lnSpc>
                <a:spcPct val="90000"/>
              </a:lnSpc>
              <a:spcBef>
                <a:spcPts val="0"/>
              </a:spcBef>
              <a:spcAft>
                <a:spcPts val="0"/>
              </a:spcAft>
              <a:buClrTx/>
              <a:buSzPct val="90000"/>
              <a:buFont typeface="Wingdings" panose="05000000000000000000" pitchFamily="2" charset="2"/>
              <a:buNone/>
              <a:tabLst/>
              <a:defRPr sz="1568" spc="0" baseline="0">
                <a:solidFill>
                  <a:srgbClr val="000000"/>
                </a:solidFill>
              </a:defRPr>
            </a:lvl4pPr>
            <a:lvl5pPr marL="896386" marR="0" indent="0" fontAlgn="auto">
              <a:lnSpc>
                <a:spcPct val="90000"/>
              </a:lnSpc>
              <a:spcBef>
                <a:spcPts val="0"/>
              </a:spcBef>
              <a:spcAft>
                <a:spcPts val="0"/>
              </a:spcAft>
              <a:buClrTx/>
              <a:buSzPct val="90000"/>
              <a:buFont typeface="Wingdings" panose="05000000000000000000" pitchFamily="2" charset="2"/>
              <a:buNone/>
              <a:tabLst/>
              <a:defRPr sz="1568" spc="0" baseline="0">
                <a:solidFill>
                  <a:srgbClr val="000000"/>
                </a:solidFill>
              </a:defRPr>
            </a:lvl5pPr>
            <a:lvl6pPr marL="2514509" indent="-228592">
              <a:spcBef>
                <a:spcPct val="20000"/>
              </a:spcBef>
              <a:buFont typeface="Arial" pitchFamily="34" charset="0"/>
              <a:buChar char="•"/>
              <a:defRPr sz="1961"/>
            </a:lvl6pPr>
            <a:lvl7pPr marL="2971693" indent="-228592">
              <a:spcBef>
                <a:spcPct val="20000"/>
              </a:spcBef>
              <a:buFont typeface="Arial" pitchFamily="34" charset="0"/>
              <a:buChar char="•"/>
              <a:defRPr sz="1961"/>
            </a:lvl7pPr>
            <a:lvl8pPr marL="3428877" indent="-228592">
              <a:spcBef>
                <a:spcPct val="20000"/>
              </a:spcBef>
              <a:buFont typeface="Arial" pitchFamily="34" charset="0"/>
              <a:buChar char="•"/>
              <a:defRPr sz="1961"/>
            </a:lvl8pPr>
            <a:lvl9pPr marL="3886061" indent="-228592">
              <a:spcBef>
                <a:spcPct val="20000"/>
              </a:spcBef>
              <a:buFont typeface="Arial" pitchFamily="34" charset="0"/>
              <a:buChar char="•"/>
              <a:defRPr sz="1961"/>
            </a:lvl9pPr>
          </a:lstStyle>
          <a:p>
            <a:endParaRPr lang="en-US"/>
          </a:p>
          <a:p>
            <a:r>
              <a:rPr lang="en-US" b="1">
                <a:solidFill>
                  <a:schemeClr val="accent1"/>
                </a:solidFill>
              </a:rPr>
              <a:t>Zero-touch IT provisioning </a:t>
            </a:r>
            <a:r>
              <a:rPr lang="en-US"/>
              <a:t>for all devices using Windows Autopilot, Apple Business Manager, or Android Enterprise</a:t>
            </a:r>
          </a:p>
          <a:p>
            <a:endParaRPr lang="en-US"/>
          </a:p>
          <a:p>
            <a:r>
              <a:rPr lang="en-US" b="1">
                <a:solidFill>
                  <a:schemeClr val="accent1"/>
                </a:solidFill>
              </a:rPr>
              <a:t>App lifecycle management </a:t>
            </a:r>
            <a:r>
              <a:rPr lang="en-US"/>
              <a:t>for </a:t>
            </a:r>
            <a:br>
              <a:rPr lang="en-US"/>
            </a:br>
            <a:r>
              <a:rPr lang="en-US"/>
              <a:t>in-house (LOB) apps, public store apps, and traditional Win32 apps</a:t>
            </a:r>
          </a:p>
          <a:p>
            <a:endParaRPr lang="en-US"/>
          </a:p>
          <a:p>
            <a:r>
              <a:rPr lang="en-US"/>
              <a:t>Depth of </a:t>
            </a:r>
            <a:r>
              <a:rPr lang="en-US" b="1">
                <a:solidFill>
                  <a:schemeClr val="accent1"/>
                </a:solidFill>
              </a:rPr>
              <a:t>configuration and security controls </a:t>
            </a:r>
            <a:r>
              <a:rPr lang="en-US"/>
              <a:t>across any device</a:t>
            </a:r>
          </a:p>
          <a:p>
            <a:endParaRPr lang="en-US"/>
          </a:p>
        </p:txBody>
      </p:sp>
      <p:sp>
        <p:nvSpPr>
          <p:cNvPr id="3" name="Title 2">
            <a:extLst>
              <a:ext uri="{FF2B5EF4-FFF2-40B4-BE49-F238E27FC236}">
                <a16:creationId xmlns:a16="http://schemas.microsoft.com/office/drawing/2014/main" id="{180E7E04-1BA7-C049-AE1D-0694FCBB15D4}"/>
              </a:ext>
            </a:extLst>
          </p:cNvPr>
          <p:cNvSpPr>
            <a:spLocks noGrp="1"/>
          </p:cNvSpPr>
          <p:nvPr>
            <p:ph type="title"/>
          </p:nvPr>
        </p:nvSpPr>
        <p:spPr>
          <a:xfrm>
            <a:off x="429383" y="437538"/>
            <a:ext cx="5502494" cy="742300"/>
          </a:xfrm>
        </p:spPr>
        <p:txBody>
          <a:bodyPr/>
          <a:lstStyle/>
          <a:p>
            <a:r>
              <a:rPr lang="en-US"/>
              <a:t>Easily provision devices for remote workers </a:t>
            </a:r>
          </a:p>
        </p:txBody>
      </p:sp>
      <p:sp>
        <p:nvSpPr>
          <p:cNvPr id="22" name="Oval 21">
            <a:extLst>
              <a:ext uri="{FF2B5EF4-FFF2-40B4-BE49-F238E27FC236}">
                <a16:creationId xmlns:a16="http://schemas.microsoft.com/office/drawing/2014/main" id="{0C7CAA1A-6845-334E-A15D-C0706D55B55B}"/>
              </a:ext>
            </a:extLst>
          </p:cNvPr>
          <p:cNvSpPr/>
          <p:nvPr/>
        </p:nvSpPr>
        <p:spPr bwMode="auto">
          <a:xfrm>
            <a:off x="6364937" y="1823419"/>
            <a:ext cx="1005840" cy="1005840"/>
          </a:xfrm>
          <a:prstGeom prst="ellipse">
            <a:avLst/>
          </a:prstGeom>
          <a:solidFill>
            <a:srgbClr val="FFFFFF"/>
          </a:solidFill>
          <a:ln w="76200" cap="flat" cmpd="sng" algn="ctr">
            <a:noFill/>
            <a:prstDash val="solid"/>
          </a:ln>
          <a:effectLst>
            <a:outerShdw blurRad="254000" dist="50800" dir="2700000" sx="101000" sy="101000" algn="tl" rotWithShape="0">
              <a:prstClr val="black">
                <a:alpha val="17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3" name="Oval 22">
            <a:extLst>
              <a:ext uri="{FF2B5EF4-FFF2-40B4-BE49-F238E27FC236}">
                <a16:creationId xmlns:a16="http://schemas.microsoft.com/office/drawing/2014/main" id="{56D00E0E-6E7A-0B4E-85DE-D120E558E178}"/>
              </a:ext>
            </a:extLst>
          </p:cNvPr>
          <p:cNvSpPr/>
          <p:nvPr/>
        </p:nvSpPr>
        <p:spPr bwMode="auto">
          <a:xfrm>
            <a:off x="6364937" y="5229582"/>
            <a:ext cx="1005840" cy="1005840"/>
          </a:xfrm>
          <a:prstGeom prst="ellipse">
            <a:avLst/>
          </a:prstGeom>
          <a:solidFill>
            <a:srgbClr val="FFFFFF"/>
          </a:solidFill>
          <a:ln w="76200" cap="flat" cmpd="sng" algn="ctr">
            <a:noFill/>
            <a:prstDash val="solid"/>
          </a:ln>
          <a:effectLst>
            <a:outerShdw blurRad="254000" dist="50800" dir="2700000" sx="101000" sy="101000" algn="tl" rotWithShape="0">
              <a:prstClr val="black">
                <a:alpha val="17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4" name="Oval 23">
            <a:extLst>
              <a:ext uri="{FF2B5EF4-FFF2-40B4-BE49-F238E27FC236}">
                <a16:creationId xmlns:a16="http://schemas.microsoft.com/office/drawing/2014/main" id="{84CA3006-0E38-A845-A8CE-67A45EB952EA}"/>
              </a:ext>
            </a:extLst>
          </p:cNvPr>
          <p:cNvSpPr/>
          <p:nvPr/>
        </p:nvSpPr>
        <p:spPr bwMode="auto">
          <a:xfrm>
            <a:off x="6364937" y="3526500"/>
            <a:ext cx="1005840" cy="1005840"/>
          </a:xfrm>
          <a:prstGeom prst="ellipse">
            <a:avLst/>
          </a:prstGeom>
          <a:solidFill>
            <a:srgbClr val="FFFFFF"/>
          </a:solidFill>
          <a:ln w="76200" cap="flat" cmpd="sng" algn="ctr">
            <a:noFill/>
            <a:prstDash val="solid"/>
          </a:ln>
          <a:effectLst>
            <a:outerShdw blurRad="254000" dist="50800" dir="2700000" sx="101000" sy="101000" algn="tl" rotWithShape="0">
              <a:prstClr val="black">
                <a:alpha val="17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5" name="FingerInking_ED5F" title="Icon of a closed hand with one finger pointed and a curved line below the finger">
            <a:extLst>
              <a:ext uri="{FF2B5EF4-FFF2-40B4-BE49-F238E27FC236}">
                <a16:creationId xmlns:a16="http://schemas.microsoft.com/office/drawing/2014/main" id="{C98289AF-6681-0D43-A42D-23C2A17C285C}"/>
              </a:ext>
            </a:extLst>
          </p:cNvPr>
          <p:cNvSpPr>
            <a:spLocks noChangeAspect="1" noEditPoints="1"/>
          </p:cNvSpPr>
          <p:nvPr/>
        </p:nvSpPr>
        <p:spPr bwMode="auto">
          <a:xfrm>
            <a:off x="6602748" y="2097739"/>
            <a:ext cx="457090" cy="457200"/>
          </a:xfrm>
          <a:custGeom>
            <a:avLst/>
            <a:gdLst>
              <a:gd name="T0" fmla="*/ 2250 w 3750"/>
              <a:gd name="T1" fmla="*/ 1219 h 3750"/>
              <a:gd name="T2" fmla="*/ 2250 w 3750"/>
              <a:gd name="T3" fmla="*/ 1500 h 3750"/>
              <a:gd name="T4" fmla="*/ 2250 w 3750"/>
              <a:gd name="T5" fmla="*/ 250 h 3750"/>
              <a:gd name="T6" fmla="*/ 2000 w 3750"/>
              <a:gd name="T7" fmla="*/ 0 h 3750"/>
              <a:gd name="T8" fmla="*/ 1750 w 3750"/>
              <a:gd name="T9" fmla="*/ 250 h 3750"/>
              <a:gd name="T10" fmla="*/ 1750 w 3750"/>
              <a:gd name="T11" fmla="*/ 267 h 3750"/>
              <a:gd name="T12" fmla="*/ 1750 w 3750"/>
              <a:gd name="T13" fmla="*/ 2287 h 3750"/>
              <a:gd name="T14" fmla="*/ 1599 w 3750"/>
              <a:gd name="T15" fmla="*/ 2349 h 3750"/>
              <a:gd name="T16" fmla="*/ 1328 w 3750"/>
              <a:gd name="T17" fmla="*/ 2078 h 3750"/>
              <a:gd name="T18" fmla="*/ 953 w 3750"/>
              <a:gd name="T19" fmla="*/ 2078 h 3750"/>
              <a:gd name="T20" fmla="*/ 953 w 3750"/>
              <a:gd name="T21" fmla="*/ 2453 h 3750"/>
              <a:gd name="T22" fmla="*/ 1875 w 3750"/>
              <a:gd name="T23" fmla="*/ 3375 h 3750"/>
              <a:gd name="T24" fmla="*/ 2750 w 3750"/>
              <a:gd name="T25" fmla="*/ 3750 h 3750"/>
              <a:gd name="T26" fmla="*/ 3750 w 3750"/>
              <a:gd name="T27" fmla="*/ 2750 h 3750"/>
              <a:gd name="T28" fmla="*/ 3750 w 3750"/>
              <a:gd name="T29" fmla="*/ 1789 h 3750"/>
              <a:gd name="T30" fmla="*/ 3561 w 3750"/>
              <a:gd name="T31" fmla="*/ 1546 h 3750"/>
              <a:gd name="T32" fmla="*/ 2250 w 3750"/>
              <a:gd name="T33" fmla="*/ 1219 h 3750"/>
              <a:gd name="T34" fmla="*/ 2250 w 3750"/>
              <a:gd name="T35" fmla="*/ 250 h 3750"/>
              <a:gd name="T36" fmla="*/ 1291 w 3750"/>
              <a:gd name="T37" fmla="*/ 500 h 3750"/>
              <a:gd name="T38" fmla="*/ 500 w 3750"/>
              <a:gd name="T39" fmla="*/ 500 h 3750"/>
              <a:gd name="T40" fmla="*/ 500 w 3750"/>
              <a:gd name="T41" fmla="*/ 500 h 3750"/>
              <a:gd name="T42" fmla="*/ 0 w 3750"/>
              <a:gd name="T43" fmla="*/ 1000 h 3750"/>
              <a:gd name="T44" fmla="*/ 500 w 3750"/>
              <a:gd name="T45" fmla="*/ 1500 h 3750"/>
              <a:gd name="T46" fmla="*/ 2699 w 3750"/>
              <a:gd name="T47" fmla="*/ 500 h 3750"/>
              <a:gd name="T48" fmla="*/ 3000 w 3750"/>
              <a:gd name="T49" fmla="*/ 500 h 3750"/>
              <a:gd name="T50" fmla="*/ 3000 w 3750"/>
              <a:gd name="T51" fmla="*/ 500 h 3750"/>
              <a:gd name="T52" fmla="*/ 3250 w 3750"/>
              <a:gd name="T53" fmla="*/ 250 h 3750"/>
              <a:gd name="T54" fmla="*/ 3000 w 3750"/>
              <a:gd name="T55" fmla="*/ 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750">
                <a:moveTo>
                  <a:pt x="2250" y="1219"/>
                </a:moveTo>
                <a:cubicBezTo>
                  <a:pt x="2250" y="1500"/>
                  <a:pt x="2250" y="1500"/>
                  <a:pt x="2250" y="1500"/>
                </a:cubicBezTo>
                <a:moveTo>
                  <a:pt x="2250" y="250"/>
                </a:moveTo>
                <a:cubicBezTo>
                  <a:pt x="2250" y="112"/>
                  <a:pt x="2138" y="0"/>
                  <a:pt x="2000" y="0"/>
                </a:cubicBezTo>
                <a:cubicBezTo>
                  <a:pt x="1862" y="0"/>
                  <a:pt x="1750" y="112"/>
                  <a:pt x="1750" y="250"/>
                </a:cubicBezTo>
                <a:cubicBezTo>
                  <a:pt x="1750" y="250"/>
                  <a:pt x="1750" y="256"/>
                  <a:pt x="1750" y="267"/>
                </a:cubicBezTo>
                <a:cubicBezTo>
                  <a:pt x="1750" y="436"/>
                  <a:pt x="1750" y="1804"/>
                  <a:pt x="1750" y="2287"/>
                </a:cubicBezTo>
                <a:cubicBezTo>
                  <a:pt x="1750" y="2366"/>
                  <a:pt x="1654" y="2404"/>
                  <a:pt x="1599" y="2349"/>
                </a:cubicBezTo>
                <a:cubicBezTo>
                  <a:pt x="1328" y="2078"/>
                  <a:pt x="1328" y="2078"/>
                  <a:pt x="1328" y="2078"/>
                </a:cubicBezTo>
                <a:cubicBezTo>
                  <a:pt x="1224" y="1974"/>
                  <a:pt x="1056" y="1974"/>
                  <a:pt x="953" y="2078"/>
                </a:cubicBezTo>
                <a:cubicBezTo>
                  <a:pt x="849" y="2181"/>
                  <a:pt x="849" y="2349"/>
                  <a:pt x="953" y="2453"/>
                </a:cubicBezTo>
                <a:cubicBezTo>
                  <a:pt x="1875" y="3375"/>
                  <a:pt x="1875" y="3375"/>
                  <a:pt x="1875" y="3375"/>
                </a:cubicBezTo>
                <a:cubicBezTo>
                  <a:pt x="2099" y="3607"/>
                  <a:pt x="2408" y="3750"/>
                  <a:pt x="2750" y="3750"/>
                </a:cubicBezTo>
                <a:cubicBezTo>
                  <a:pt x="3303" y="3750"/>
                  <a:pt x="3750" y="3303"/>
                  <a:pt x="3750" y="2750"/>
                </a:cubicBezTo>
                <a:cubicBezTo>
                  <a:pt x="3750" y="1789"/>
                  <a:pt x="3750" y="1789"/>
                  <a:pt x="3750" y="1789"/>
                </a:cubicBezTo>
                <a:cubicBezTo>
                  <a:pt x="3750" y="1674"/>
                  <a:pt x="3672" y="1574"/>
                  <a:pt x="3561" y="1546"/>
                </a:cubicBezTo>
                <a:cubicBezTo>
                  <a:pt x="2250" y="1219"/>
                  <a:pt x="2250" y="1219"/>
                  <a:pt x="2250" y="1219"/>
                </a:cubicBezTo>
                <a:lnTo>
                  <a:pt x="2250" y="250"/>
                </a:lnTo>
                <a:close/>
                <a:moveTo>
                  <a:pt x="1291" y="500"/>
                </a:moveTo>
                <a:cubicBezTo>
                  <a:pt x="500" y="500"/>
                  <a:pt x="500" y="500"/>
                  <a:pt x="500" y="500"/>
                </a:cubicBezTo>
                <a:cubicBezTo>
                  <a:pt x="500" y="500"/>
                  <a:pt x="500" y="500"/>
                  <a:pt x="500" y="500"/>
                </a:cubicBezTo>
                <a:cubicBezTo>
                  <a:pt x="224" y="500"/>
                  <a:pt x="0" y="724"/>
                  <a:pt x="0" y="1000"/>
                </a:cubicBezTo>
                <a:cubicBezTo>
                  <a:pt x="0" y="1276"/>
                  <a:pt x="224" y="1500"/>
                  <a:pt x="500" y="1500"/>
                </a:cubicBezTo>
                <a:moveTo>
                  <a:pt x="2699" y="500"/>
                </a:moveTo>
                <a:cubicBezTo>
                  <a:pt x="3000" y="500"/>
                  <a:pt x="3000" y="500"/>
                  <a:pt x="3000" y="500"/>
                </a:cubicBezTo>
                <a:cubicBezTo>
                  <a:pt x="3000" y="500"/>
                  <a:pt x="3000" y="500"/>
                  <a:pt x="3000" y="500"/>
                </a:cubicBezTo>
                <a:cubicBezTo>
                  <a:pt x="3138" y="500"/>
                  <a:pt x="3250" y="388"/>
                  <a:pt x="3250" y="250"/>
                </a:cubicBezTo>
                <a:cubicBezTo>
                  <a:pt x="3250" y="112"/>
                  <a:pt x="3138" y="0"/>
                  <a:pt x="3000" y="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26" name="transform" title="Icon of a circle and a square with two curved lines making a cycle">
            <a:extLst>
              <a:ext uri="{FF2B5EF4-FFF2-40B4-BE49-F238E27FC236}">
                <a16:creationId xmlns:a16="http://schemas.microsoft.com/office/drawing/2014/main" id="{69E333A1-CDFE-CD48-97D0-B21E12E77FA5}"/>
              </a:ext>
            </a:extLst>
          </p:cNvPr>
          <p:cNvSpPr>
            <a:spLocks noChangeAspect="1" noEditPoints="1"/>
          </p:cNvSpPr>
          <p:nvPr/>
        </p:nvSpPr>
        <p:spPr bwMode="auto">
          <a:xfrm>
            <a:off x="6684977" y="3804412"/>
            <a:ext cx="365760" cy="457200"/>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27" name="Shield_EA18" title="Icon of a shield">
            <a:extLst>
              <a:ext uri="{FF2B5EF4-FFF2-40B4-BE49-F238E27FC236}">
                <a16:creationId xmlns:a16="http://schemas.microsoft.com/office/drawing/2014/main" id="{F4A69B50-16D2-964B-8076-8CEA9E773E52}"/>
              </a:ext>
            </a:extLst>
          </p:cNvPr>
          <p:cNvSpPr>
            <a:spLocks noChangeAspect="1"/>
          </p:cNvSpPr>
          <p:nvPr/>
        </p:nvSpPr>
        <p:spPr bwMode="auto">
          <a:xfrm>
            <a:off x="6655602" y="5503902"/>
            <a:ext cx="429430" cy="45720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 name="Rectangle 3">
            <a:extLst>
              <a:ext uri="{FF2B5EF4-FFF2-40B4-BE49-F238E27FC236}">
                <a16:creationId xmlns:a16="http://schemas.microsoft.com/office/drawing/2014/main" id="{BAF33043-6894-5E43-889D-ADC012902370}"/>
              </a:ext>
            </a:extLst>
          </p:cNvPr>
          <p:cNvSpPr/>
          <p:nvPr/>
        </p:nvSpPr>
        <p:spPr bwMode="auto">
          <a:xfrm>
            <a:off x="6602748" y="5649226"/>
            <a:ext cx="377138" cy="365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Freeform 27" title="Icon of a gear with a wrench">
            <a:extLst>
              <a:ext uri="{FF2B5EF4-FFF2-40B4-BE49-F238E27FC236}">
                <a16:creationId xmlns:a16="http://schemas.microsoft.com/office/drawing/2014/main" id="{B236BAA2-962A-A947-98CC-A2CC7B22F97A}"/>
              </a:ext>
            </a:extLst>
          </p:cNvPr>
          <p:cNvSpPr>
            <a:spLocks noChangeAspect="1" noEditPoints="1"/>
          </p:cNvSpPr>
          <p:nvPr/>
        </p:nvSpPr>
        <p:spPr bwMode="auto">
          <a:xfrm>
            <a:off x="6553455" y="5649226"/>
            <a:ext cx="397237" cy="36576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Tree>
    <p:extLst>
      <p:ext uri="{BB962C8B-B14F-4D97-AF65-F5344CB8AC3E}">
        <p14:creationId xmlns:p14="http://schemas.microsoft.com/office/powerpoint/2010/main" val="324804080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C5EEBE9-B59A-4F0F-9B15-8B28290C4919}"/>
              </a:ext>
            </a:extLst>
          </p:cNvPr>
          <p:cNvSpPr>
            <a:spLocks noGrp="1"/>
          </p:cNvSpPr>
          <p:nvPr>
            <p:ph type="title"/>
          </p:nvPr>
        </p:nvSpPr>
        <p:spPr/>
        <p:txBody>
          <a:bodyPr/>
          <a:lstStyle/>
          <a:p>
            <a:r>
              <a:rPr lang="en-US"/>
              <a:t>Resources</a:t>
            </a:r>
          </a:p>
        </p:txBody>
      </p:sp>
      <p:sp>
        <p:nvSpPr>
          <p:cNvPr id="7" name="Content Placeholder 6">
            <a:extLst>
              <a:ext uri="{FF2B5EF4-FFF2-40B4-BE49-F238E27FC236}">
                <a16:creationId xmlns:a16="http://schemas.microsoft.com/office/drawing/2014/main" id="{95ED1F3B-1BA7-4DE1-9E61-854D9C8B43CC}"/>
              </a:ext>
            </a:extLst>
          </p:cNvPr>
          <p:cNvSpPr>
            <a:spLocks noGrp="1"/>
          </p:cNvSpPr>
          <p:nvPr>
            <p:ph type="subTitle" idx="27"/>
          </p:nvPr>
        </p:nvSpPr>
        <p:spPr>
          <a:xfrm>
            <a:off x="457200" y="1009650"/>
            <a:ext cx="11277600" cy="685800"/>
          </a:xfrm>
        </p:spPr>
        <p:txBody>
          <a:bodyPr/>
          <a:lstStyle/>
          <a:p>
            <a:r>
              <a:rPr lang="en-US"/>
              <a:t>Microsoft Teams + Microsoft 365 Security &amp; Compliance</a:t>
            </a:r>
          </a:p>
        </p:txBody>
      </p:sp>
      <p:sp>
        <p:nvSpPr>
          <p:cNvPr id="9" name="Text Placeholder 2">
            <a:extLst>
              <a:ext uri="{FF2B5EF4-FFF2-40B4-BE49-F238E27FC236}">
                <a16:creationId xmlns:a16="http://schemas.microsoft.com/office/drawing/2014/main" id="{AFC84CED-0D7F-40C8-8167-32C326323C5B}"/>
              </a:ext>
            </a:extLst>
          </p:cNvPr>
          <p:cNvSpPr txBox="1">
            <a:spLocks/>
          </p:cNvSpPr>
          <p:nvPr/>
        </p:nvSpPr>
        <p:spPr>
          <a:xfrm>
            <a:off x="0" y="2247900"/>
            <a:ext cx="5868785" cy="4051300"/>
          </a:xfrm>
          <a:prstGeom prst="rect">
            <a:avLst/>
          </a:prstGeom>
        </p:spPr>
        <p:txBody>
          <a:bodyPr wrap="square">
            <a:normAutofit fontScale="92500" lnSpcReduction="10000"/>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342900" indent="-342900">
              <a:lnSpc>
                <a:spcPct val="90000"/>
              </a:lnSpc>
              <a:spcBef>
                <a:spcPts val="0"/>
              </a:spcBef>
              <a:buFont typeface="Arial" panose="020B0604020202020204" pitchFamily="34" charset="0"/>
              <a:buChar char="•"/>
            </a:pPr>
            <a:r>
              <a:rPr lang="en-US" sz="1400" i="0" dirty="0">
                <a:solidFill>
                  <a:srgbClr val="000000"/>
                </a:solidFill>
                <a:effectLst/>
                <a:latin typeface="+mn-lt"/>
                <a:cs typeface="Calibri" panose="020F0502020204030204" pitchFamily="34" charset="0"/>
              </a:rPr>
              <a:t>General:</a:t>
            </a:r>
            <a:endParaRPr lang="en-US" sz="1400" i="0" dirty="0">
              <a:solidFill>
                <a:srgbClr val="4CAFFF"/>
              </a:solidFill>
              <a:effectLst/>
              <a:latin typeface="+mn-lt"/>
              <a:cs typeface="Calibri" panose="020F0502020204030204" pitchFamily="34" charset="0"/>
              <a:hlinkClick r:id="rId3">
                <a:extLst>
                  <a:ext uri="{A12FA001-AC4F-418D-AE19-62706E023703}">
                    <ahyp:hlinkClr xmlns:ahyp="http://schemas.microsoft.com/office/drawing/2018/hyperlinkcolor" val="tx"/>
                  </a:ext>
                </a:extLst>
              </a:hlinkClick>
            </a:endParaRPr>
          </a:p>
          <a:p>
            <a:pPr marL="342900" indent="-342900">
              <a:lnSpc>
                <a:spcPct val="90000"/>
              </a:lnSpc>
              <a:spcBef>
                <a:spcPts val="0"/>
              </a:spcBef>
              <a:buFont typeface="Arial" panose="020B0604020202020204" pitchFamily="34" charset="0"/>
              <a:buChar char="•"/>
            </a:pPr>
            <a:r>
              <a:rPr lang="en-US" sz="1400" b="0" i="0" dirty="0">
                <a:solidFill>
                  <a:srgbClr val="0478D7"/>
                </a:solidFill>
                <a:effectLst/>
                <a:latin typeface="+mn-lt"/>
                <a:cs typeface="Calibri" panose="020F0502020204030204" pitchFamily="34" charset="0"/>
                <a:hlinkClick r:id="rId3">
                  <a:extLst>
                    <a:ext uri="{A12FA001-AC4F-418D-AE19-62706E023703}">
                      <ahyp:hlinkClr xmlns:ahyp="http://schemas.microsoft.com/office/drawing/2018/hyperlinkcolor" val="tx"/>
                    </a:ext>
                  </a:extLst>
                </a:hlinkClick>
              </a:rPr>
              <a:t>Responding to COVID-19 together (Microsoft resources)</a:t>
            </a:r>
            <a:endParaRPr lang="en-US" sz="1400" b="0" i="0" dirty="0">
              <a:solidFill>
                <a:srgbClr val="0478D7"/>
              </a:solidFill>
              <a:effectLst/>
              <a:latin typeface="+mn-lt"/>
              <a:cs typeface="Calibri" panose="020F0502020204030204" pitchFamily="34" charset="0"/>
            </a:endParaRPr>
          </a:p>
          <a:p>
            <a:pPr marL="342900" indent="-342900">
              <a:lnSpc>
                <a:spcPct val="90000"/>
              </a:lnSpc>
              <a:spcBef>
                <a:spcPts val="0"/>
              </a:spcBef>
              <a:buFont typeface="Arial" panose="020B0604020202020204" pitchFamily="34" charset="0"/>
              <a:buChar char="•"/>
            </a:pPr>
            <a:r>
              <a:rPr lang="en-US" sz="1400" b="0" dirty="0">
                <a:solidFill>
                  <a:srgbClr val="0478D7"/>
                </a:solidFill>
                <a:latin typeface="+mn-lt"/>
                <a:cs typeface="Calibri" panose="020F0502020204030204" pitchFamily="34" charset="0"/>
                <a:hlinkClick r:id="rId4">
                  <a:extLst>
                    <a:ext uri="{A12FA001-AC4F-418D-AE19-62706E023703}">
                      <ahyp:hlinkClr xmlns:ahyp="http://schemas.microsoft.com/office/drawing/2018/hyperlinkcolor" val="tx"/>
                    </a:ext>
                  </a:extLst>
                </a:hlinkClick>
              </a:rPr>
              <a:t>Microsoft IT enabling Remote Workers Blog</a:t>
            </a:r>
            <a:endParaRPr lang="en-US" sz="1400" b="0" dirty="0">
              <a:solidFill>
                <a:srgbClr val="0478D7"/>
              </a:solidFill>
              <a:latin typeface="+mn-lt"/>
              <a:cs typeface="Calibri" panose="020F0502020204030204" pitchFamily="34" charset="0"/>
            </a:endParaRPr>
          </a:p>
          <a:p>
            <a:pPr marL="342900" indent="-342900">
              <a:lnSpc>
                <a:spcPct val="90000"/>
              </a:lnSpc>
              <a:spcBef>
                <a:spcPts val="0"/>
              </a:spcBef>
              <a:buFont typeface="Arial" panose="020B0604020202020204" pitchFamily="34" charset="0"/>
              <a:buChar char="•"/>
            </a:pPr>
            <a:r>
              <a:rPr lang="en-US" sz="1400" b="0" u="sng" dirty="0">
                <a:solidFill>
                  <a:srgbClr val="0478D7"/>
                </a:solidFill>
                <a:latin typeface="+mn-lt"/>
                <a:cs typeface="Calibri" panose="020F0502020204030204" pitchFamily="34" charset="0"/>
                <a:hlinkClick r:id="rId5">
                  <a:extLst>
                    <a:ext uri="{A12FA001-AC4F-418D-AE19-62706E023703}">
                      <ahyp:hlinkClr xmlns:ahyp="http://schemas.microsoft.com/office/drawing/2018/hyperlinkcolor" val="tx"/>
                    </a:ext>
                  </a:extLst>
                </a:hlinkClick>
              </a:rPr>
              <a:t>Enabling Remote Work Tech Community</a:t>
            </a:r>
            <a:endParaRPr lang="en-US" sz="1400" b="0" u="sng" dirty="0">
              <a:solidFill>
                <a:srgbClr val="0478D7"/>
              </a:solidFill>
              <a:latin typeface="+mn-lt"/>
              <a:cs typeface="Calibri" panose="020F0502020204030204" pitchFamily="34" charset="0"/>
            </a:endParaRPr>
          </a:p>
          <a:p>
            <a:pPr marL="342900" indent="-342900">
              <a:lnSpc>
                <a:spcPct val="90000"/>
              </a:lnSpc>
              <a:spcBef>
                <a:spcPts val="600"/>
              </a:spcBef>
              <a:buFont typeface="Arial" panose="020B0604020202020204" pitchFamily="34" charset="0"/>
              <a:buChar char="•"/>
            </a:pPr>
            <a:r>
              <a:rPr lang="en-US" sz="1400" i="0" dirty="0">
                <a:solidFill>
                  <a:srgbClr val="000000"/>
                </a:solidFill>
                <a:effectLst/>
                <a:latin typeface="+mn-lt"/>
                <a:cs typeface="Calibri" panose="020F0502020204030204" pitchFamily="34" charset="0"/>
              </a:rPr>
              <a:t>Microsoft Teams:</a:t>
            </a:r>
            <a:endParaRPr lang="en-US" sz="1400" i="0" dirty="0">
              <a:solidFill>
                <a:srgbClr val="000000"/>
              </a:solidFill>
              <a:effectLst/>
              <a:latin typeface="+mn-lt"/>
              <a:cs typeface="Calibri" panose="020F0502020204030204" pitchFamily="34" charset="0"/>
              <a:hlinkClick r:id="rId3"/>
            </a:endParaRPr>
          </a:p>
          <a:p>
            <a:pPr marL="342900" indent="-342900">
              <a:lnSpc>
                <a:spcPct val="90000"/>
              </a:lnSpc>
              <a:spcBef>
                <a:spcPts val="600"/>
              </a:spcBef>
              <a:buFont typeface="Arial" panose="020B0604020202020204" pitchFamily="34" charset="0"/>
              <a:buChar char="•"/>
            </a:pPr>
            <a:r>
              <a:rPr lang="en-US" sz="1400" b="0" i="0" u="none" strike="noStrike" dirty="0">
                <a:solidFill>
                  <a:srgbClr val="0478D7"/>
                </a:solidFill>
                <a:effectLst/>
                <a:latin typeface="+mn-lt"/>
                <a:hlinkClick r:id="rId6">
                  <a:extLst>
                    <a:ext uri="{A12FA001-AC4F-418D-AE19-62706E023703}">
                      <ahyp:hlinkClr xmlns:ahyp="http://schemas.microsoft.com/office/drawing/2018/hyperlinkcolor" val="tx"/>
                    </a:ext>
                  </a:extLst>
                </a:hlinkClick>
              </a:rPr>
              <a:t>Staying productive while working remotely with Microsoft Teams</a:t>
            </a:r>
            <a:endParaRPr lang="en-US" sz="1400" b="0" i="0" dirty="0">
              <a:solidFill>
                <a:srgbClr val="0478D7"/>
              </a:solidFill>
              <a:effectLst/>
              <a:latin typeface="+mn-lt"/>
            </a:endParaRPr>
          </a:p>
          <a:p>
            <a:pPr marL="342900" indent="-342900">
              <a:lnSpc>
                <a:spcPct val="90000"/>
              </a:lnSpc>
              <a:spcBef>
                <a:spcPts val="600"/>
              </a:spcBef>
              <a:buFont typeface="Arial" panose="020B0604020202020204" pitchFamily="34" charset="0"/>
              <a:buChar char="•"/>
            </a:pPr>
            <a:r>
              <a:rPr lang="en-US" sz="1400" b="0" i="0" u="none" strike="noStrike" dirty="0">
                <a:solidFill>
                  <a:srgbClr val="0478D7"/>
                </a:solidFill>
                <a:effectLst/>
                <a:latin typeface="+mn-lt"/>
                <a:hlinkClick r:id="rId7">
                  <a:extLst>
                    <a:ext uri="{A12FA001-AC4F-418D-AE19-62706E023703}">
                      <ahyp:hlinkClr xmlns:ahyp="http://schemas.microsoft.com/office/drawing/2018/hyperlinkcolor" val="tx"/>
                    </a:ext>
                  </a:extLst>
                </a:hlinkClick>
              </a:rPr>
              <a:t>Delivering online meetings and events</a:t>
            </a:r>
            <a:endParaRPr lang="en-US" sz="1400" b="0" i="0" u="none" strike="noStrike" dirty="0">
              <a:solidFill>
                <a:srgbClr val="0478D7"/>
              </a:solidFill>
              <a:effectLst/>
              <a:latin typeface="+mn-lt"/>
            </a:endParaRPr>
          </a:p>
          <a:p>
            <a:pPr marL="342900" indent="-342900">
              <a:lnSpc>
                <a:spcPct val="90000"/>
              </a:lnSpc>
              <a:spcBef>
                <a:spcPts val="600"/>
              </a:spcBef>
              <a:buFont typeface="Arial" panose="020B0604020202020204" pitchFamily="34" charset="0"/>
              <a:buChar char="•"/>
            </a:pPr>
            <a:r>
              <a:rPr lang="en-US" sz="1400" b="0" i="0" dirty="0">
                <a:solidFill>
                  <a:srgbClr val="0478D7"/>
                </a:solidFill>
                <a:effectLst/>
                <a:latin typeface="+mn-lt"/>
                <a:hlinkClick r:id="rId8">
                  <a:extLst>
                    <a:ext uri="{A12FA001-AC4F-418D-AE19-62706E023703}">
                      <ahyp:hlinkClr xmlns:ahyp="http://schemas.microsoft.com/office/drawing/2018/hyperlinkcolor" val="tx"/>
                    </a:ext>
                  </a:extLst>
                </a:hlinkClick>
              </a:rPr>
              <a:t>End user training for Microsoft Teams</a:t>
            </a:r>
            <a:endParaRPr lang="en-US" sz="1400" b="0" i="0" dirty="0">
              <a:solidFill>
                <a:srgbClr val="0478D7"/>
              </a:solidFill>
              <a:effectLst/>
              <a:latin typeface="+mn-lt"/>
            </a:endParaRPr>
          </a:p>
          <a:p>
            <a:pPr marL="342900" indent="-342900">
              <a:lnSpc>
                <a:spcPct val="90000"/>
              </a:lnSpc>
              <a:spcBef>
                <a:spcPts val="600"/>
              </a:spcBef>
              <a:buFont typeface="Arial" panose="020B0604020202020204" pitchFamily="34" charset="0"/>
              <a:buChar char="•"/>
            </a:pPr>
            <a:r>
              <a:rPr lang="en-US" sz="1400" b="0" i="0" dirty="0">
                <a:solidFill>
                  <a:srgbClr val="0478D7"/>
                </a:solidFill>
                <a:effectLst/>
                <a:latin typeface="+mn-lt"/>
                <a:hlinkClick r:id="rId9">
                  <a:extLst>
                    <a:ext uri="{A12FA001-AC4F-418D-AE19-62706E023703}">
                      <ahyp:hlinkClr xmlns:ahyp="http://schemas.microsoft.com/office/drawing/2018/hyperlinkcolor" val="tx"/>
                    </a:ext>
                  </a:extLst>
                </a:hlinkClick>
              </a:rPr>
              <a:t>Admin training for Microsoft Teams</a:t>
            </a:r>
            <a:endParaRPr lang="en-US" sz="1400" b="0" i="0" dirty="0">
              <a:solidFill>
                <a:srgbClr val="0478D7"/>
              </a:solidFill>
              <a:effectLst/>
              <a:latin typeface="+mn-lt"/>
            </a:endParaRPr>
          </a:p>
          <a:p>
            <a:pPr marL="342900" indent="-342900">
              <a:lnSpc>
                <a:spcPct val="90000"/>
              </a:lnSpc>
              <a:spcBef>
                <a:spcPts val="600"/>
              </a:spcBef>
              <a:buFont typeface="Arial" panose="020B0604020202020204" pitchFamily="34" charset="0"/>
              <a:buChar char="•"/>
            </a:pPr>
            <a:r>
              <a:rPr lang="en-US" sz="1400" dirty="0">
                <a:latin typeface="+mn-lt"/>
              </a:rPr>
              <a:t>Azure Active Directory:</a:t>
            </a:r>
          </a:p>
          <a:p>
            <a:pPr marL="342900" indent="-342900">
              <a:lnSpc>
                <a:spcPct val="90000"/>
              </a:lnSpc>
              <a:spcBef>
                <a:spcPts val="600"/>
              </a:spcBef>
              <a:buFont typeface="Arial" panose="020B0604020202020204" pitchFamily="34" charset="0"/>
              <a:buChar char="•"/>
            </a:pPr>
            <a:r>
              <a:rPr lang="en-US" sz="1400" b="0" i="0" u="none" strike="noStrike" dirty="0">
                <a:solidFill>
                  <a:srgbClr val="0478D7"/>
                </a:solidFill>
                <a:effectLst/>
                <a:latin typeface="+mn-lt"/>
                <a:hlinkClick r:id="rId10">
                  <a:extLst>
                    <a:ext uri="{A12FA001-AC4F-418D-AE19-62706E023703}">
                      <ahyp:hlinkClr xmlns:ahyp="http://schemas.microsoft.com/office/drawing/2018/hyperlinkcolor" val="tx"/>
                    </a:ext>
                  </a:extLst>
                </a:hlinkClick>
              </a:rPr>
              <a:t>Top 5 ways your Azure AD can help you enable remote work</a:t>
            </a:r>
            <a:endParaRPr lang="en-US" sz="1400" b="0" i="0" dirty="0">
              <a:solidFill>
                <a:srgbClr val="0478D7"/>
              </a:solidFill>
              <a:effectLst/>
              <a:latin typeface="+mn-lt"/>
            </a:endParaRPr>
          </a:p>
          <a:p>
            <a:pPr marL="342900" indent="-342900">
              <a:lnSpc>
                <a:spcPct val="90000"/>
              </a:lnSpc>
              <a:spcBef>
                <a:spcPts val="600"/>
              </a:spcBef>
              <a:buFont typeface="Arial" panose="020B0604020202020204" pitchFamily="34" charset="0"/>
              <a:buChar char="•"/>
            </a:pPr>
            <a:r>
              <a:rPr lang="en-US" sz="1400" b="0" dirty="0">
                <a:solidFill>
                  <a:srgbClr val="0478D7"/>
                </a:solidFill>
                <a:latin typeface="+mn-lt"/>
                <a:hlinkClick r:id="rId11">
                  <a:extLst>
                    <a:ext uri="{A12FA001-AC4F-418D-AE19-62706E023703}">
                      <ahyp:hlinkClr xmlns:ahyp="http://schemas.microsoft.com/office/drawing/2018/hyperlinkcolor" val="tx"/>
                    </a:ext>
                  </a:extLst>
                </a:hlinkClick>
              </a:rPr>
              <a:t>What is Conditional Access?</a:t>
            </a:r>
            <a:endParaRPr lang="en-US" sz="1400" b="0" dirty="0">
              <a:solidFill>
                <a:srgbClr val="0478D7"/>
              </a:solidFill>
              <a:latin typeface="+mn-lt"/>
            </a:endParaRPr>
          </a:p>
          <a:p>
            <a:pPr marL="342900" indent="-342900">
              <a:lnSpc>
                <a:spcPct val="90000"/>
              </a:lnSpc>
              <a:spcBef>
                <a:spcPts val="600"/>
              </a:spcBef>
              <a:buFont typeface="Arial" panose="020B0604020202020204" pitchFamily="34" charset="0"/>
              <a:buChar char="•"/>
            </a:pPr>
            <a:r>
              <a:rPr lang="en-US" sz="1400" b="0" dirty="0">
                <a:solidFill>
                  <a:srgbClr val="0478D7"/>
                </a:solidFill>
                <a:latin typeface="+mn-lt"/>
                <a:hlinkClick r:id="rId12">
                  <a:extLst>
                    <a:ext uri="{A12FA001-AC4F-418D-AE19-62706E023703}">
                      <ahyp:hlinkClr xmlns:ahyp="http://schemas.microsoft.com/office/drawing/2018/hyperlinkcolor" val="tx"/>
                    </a:ext>
                  </a:extLst>
                </a:hlinkClick>
              </a:rPr>
              <a:t>Tutorial: Secure user sign-in events with Azure Multi-Factor Authentication</a:t>
            </a:r>
            <a:endParaRPr lang="en-US" sz="1400" b="0" dirty="0">
              <a:solidFill>
                <a:srgbClr val="0478D7"/>
              </a:solidFill>
              <a:latin typeface="+mn-lt"/>
            </a:endParaRPr>
          </a:p>
          <a:p>
            <a:pPr marL="342900" indent="-342900">
              <a:lnSpc>
                <a:spcPct val="90000"/>
              </a:lnSpc>
              <a:spcBef>
                <a:spcPts val="600"/>
              </a:spcBef>
              <a:buFont typeface="Arial" panose="020B0604020202020204" pitchFamily="34" charset="0"/>
              <a:buChar char="•"/>
            </a:pPr>
            <a:endParaRPr lang="en-US" sz="1400" b="0" dirty="0">
              <a:latin typeface="+mn-lt"/>
            </a:endParaRPr>
          </a:p>
          <a:p>
            <a:pPr marL="342900" indent="-342900">
              <a:lnSpc>
                <a:spcPct val="90000"/>
              </a:lnSpc>
              <a:spcBef>
                <a:spcPts val="600"/>
              </a:spcBef>
              <a:buFont typeface="Arial" panose="020B0604020202020204" pitchFamily="34" charset="0"/>
              <a:buChar char="•"/>
            </a:pPr>
            <a:endParaRPr lang="en-US" sz="2000" b="0" dirty="0"/>
          </a:p>
          <a:p>
            <a:pPr>
              <a:lnSpc>
                <a:spcPct val="90000"/>
              </a:lnSpc>
              <a:spcBef>
                <a:spcPts val="600"/>
              </a:spcBef>
            </a:pPr>
            <a:endParaRPr lang="en-US" sz="2000" dirty="0"/>
          </a:p>
          <a:p>
            <a:pPr marL="448107" indent="-448107">
              <a:lnSpc>
                <a:spcPct val="90000"/>
              </a:lnSpc>
              <a:spcBef>
                <a:spcPts val="600"/>
              </a:spcBef>
              <a:buFont typeface="Arial" panose="020B0604020202020204" pitchFamily="34" charset="0"/>
              <a:buChar char="•"/>
            </a:pPr>
            <a:endParaRPr lang="en-US" sz="2000" dirty="0"/>
          </a:p>
        </p:txBody>
      </p:sp>
      <p:sp>
        <p:nvSpPr>
          <p:cNvPr id="2" name="Text Placeholder 2">
            <a:extLst>
              <a:ext uri="{FF2B5EF4-FFF2-40B4-BE49-F238E27FC236}">
                <a16:creationId xmlns:a16="http://schemas.microsoft.com/office/drawing/2014/main" id="{31E6AFA2-9846-4948-98BD-3EEC78B761B4}"/>
              </a:ext>
            </a:extLst>
          </p:cNvPr>
          <p:cNvSpPr txBox="1">
            <a:spLocks/>
          </p:cNvSpPr>
          <p:nvPr/>
        </p:nvSpPr>
        <p:spPr>
          <a:xfrm>
            <a:off x="5868785" y="2247900"/>
            <a:ext cx="5868785" cy="4051300"/>
          </a:xfrm>
          <a:prstGeom prst="rect">
            <a:avLst/>
          </a:prstGeom>
        </p:spPr>
        <p:txBody>
          <a:bodyPr wrap="square">
            <a:norm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342900" indent="-342900">
              <a:lnSpc>
                <a:spcPct val="90000"/>
              </a:lnSpc>
              <a:spcBef>
                <a:spcPts val="0"/>
              </a:spcBef>
              <a:buFont typeface="Arial" panose="020B0604020202020204" pitchFamily="34" charset="0"/>
              <a:buChar char="•"/>
            </a:pPr>
            <a:r>
              <a:rPr lang="en-US" sz="1400" i="0" dirty="0">
                <a:solidFill>
                  <a:srgbClr val="000000"/>
                </a:solidFill>
                <a:effectLst/>
                <a:latin typeface="+mn-lt"/>
                <a:cs typeface="Calibri" panose="020F0502020204030204" pitchFamily="34" charset="0"/>
              </a:rPr>
              <a:t>Microsoft Information Protection</a:t>
            </a:r>
            <a:endParaRPr lang="en-US" sz="1400" i="0" dirty="0">
              <a:solidFill>
                <a:srgbClr val="000000"/>
              </a:solidFill>
              <a:effectLst/>
              <a:latin typeface="+mn-lt"/>
              <a:cs typeface="Calibri" panose="020F0502020204030204" pitchFamily="34" charset="0"/>
              <a:hlinkClick r:id="rId3"/>
            </a:endParaRPr>
          </a:p>
          <a:p>
            <a:pPr marL="342900" indent="-342900">
              <a:lnSpc>
                <a:spcPct val="90000"/>
              </a:lnSpc>
              <a:spcBef>
                <a:spcPts val="0"/>
              </a:spcBef>
              <a:buFont typeface="Arial" panose="020B0604020202020204" pitchFamily="34" charset="0"/>
              <a:buChar char="•"/>
            </a:pPr>
            <a:r>
              <a:rPr lang="en-US" sz="1400" b="0" i="0" dirty="0">
                <a:solidFill>
                  <a:srgbClr val="0478D7"/>
                </a:solidFill>
                <a:effectLst/>
                <a:latin typeface="+mn-lt"/>
                <a:cs typeface="Calibri" panose="020F0502020204030204" pitchFamily="34" charset="0"/>
                <a:hlinkClick r:id="rId13">
                  <a:extLst>
                    <a:ext uri="{A12FA001-AC4F-418D-AE19-62706E023703}">
                      <ahyp:hlinkClr xmlns:ahyp="http://schemas.microsoft.com/office/drawing/2018/hyperlinkcolor" val="tx"/>
                    </a:ext>
                  </a:extLst>
                </a:hlinkClick>
              </a:rPr>
              <a:t>Deployment Acceleration Guide</a:t>
            </a:r>
            <a:endParaRPr lang="en-US" sz="1400" b="0" i="0" dirty="0">
              <a:solidFill>
                <a:srgbClr val="0478D7"/>
              </a:solidFill>
              <a:effectLst/>
              <a:latin typeface="+mn-lt"/>
              <a:cs typeface="Calibri" panose="020F0502020204030204" pitchFamily="34" charset="0"/>
            </a:endParaRPr>
          </a:p>
          <a:p>
            <a:pPr marL="342900" indent="-342900">
              <a:lnSpc>
                <a:spcPct val="90000"/>
              </a:lnSpc>
              <a:spcBef>
                <a:spcPts val="0"/>
              </a:spcBef>
              <a:buFont typeface="Arial" panose="020B0604020202020204" pitchFamily="34" charset="0"/>
              <a:buChar char="•"/>
            </a:pPr>
            <a:r>
              <a:rPr lang="en-US" sz="1400" b="0" u="sng" dirty="0">
                <a:solidFill>
                  <a:srgbClr val="0478D7"/>
                </a:solidFill>
                <a:latin typeface="+mn-lt"/>
                <a:cs typeface="Calibri" panose="020F0502020204030204" pitchFamily="34" charset="0"/>
                <a:hlinkClick r:id="rId14">
                  <a:extLst>
                    <a:ext uri="{A12FA001-AC4F-418D-AE19-62706E023703}">
                      <ahyp:hlinkClr xmlns:ahyp="http://schemas.microsoft.com/office/drawing/2018/hyperlinkcolor" val="tx"/>
                    </a:ext>
                  </a:extLst>
                </a:hlinkClick>
              </a:rPr>
              <a:t>What is Azure Information Protection?</a:t>
            </a:r>
            <a:endParaRPr lang="en-US" sz="1400" b="0" u="sng" dirty="0">
              <a:solidFill>
                <a:srgbClr val="0478D7"/>
              </a:solidFill>
              <a:latin typeface="+mn-lt"/>
              <a:cs typeface="Calibri" panose="020F0502020204030204" pitchFamily="34" charset="0"/>
            </a:endParaRPr>
          </a:p>
          <a:p>
            <a:pPr marL="342900" indent="-342900">
              <a:lnSpc>
                <a:spcPct val="90000"/>
              </a:lnSpc>
              <a:spcBef>
                <a:spcPts val="600"/>
              </a:spcBef>
              <a:buFont typeface="Arial" panose="020B0604020202020204" pitchFamily="34" charset="0"/>
              <a:buChar char="•"/>
            </a:pPr>
            <a:r>
              <a:rPr lang="en-US" sz="1400" i="0" dirty="0">
                <a:solidFill>
                  <a:srgbClr val="000000"/>
                </a:solidFill>
                <a:effectLst/>
                <a:latin typeface="+mn-lt"/>
                <a:cs typeface="Calibri" panose="020F0502020204030204" pitchFamily="34" charset="0"/>
              </a:rPr>
              <a:t>Microsoft Intune:</a:t>
            </a:r>
          </a:p>
          <a:p>
            <a:pPr marL="342900" indent="-342900">
              <a:lnSpc>
                <a:spcPct val="90000"/>
              </a:lnSpc>
              <a:spcBef>
                <a:spcPts val="0"/>
              </a:spcBef>
              <a:buFont typeface="Arial" panose="020B0604020202020204" pitchFamily="34" charset="0"/>
              <a:buChar char="•"/>
            </a:pPr>
            <a:r>
              <a:rPr lang="en-US" sz="1400" b="0" dirty="0">
                <a:solidFill>
                  <a:srgbClr val="0478D7"/>
                </a:solidFill>
                <a:latin typeface="+mn-lt"/>
                <a:cs typeface="Calibri" panose="020F0502020204030204" pitchFamily="34" charset="0"/>
                <a:hlinkClick r:id="rId15">
                  <a:extLst>
                    <a:ext uri="{A12FA001-AC4F-418D-AE19-62706E023703}">
                      <ahyp:hlinkClr xmlns:ahyp="http://schemas.microsoft.com/office/drawing/2018/hyperlinkcolor" val="tx"/>
                    </a:ext>
                  </a:extLst>
                </a:hlinkClick>
              </a:rPr>
              <a:t>What is Microsoft Intune app management?</a:t>
            </a:r>
            <a:endParaRPr lang="en-US" sz="1400" b="0" dirty="0">
              <a:solidFill>
                <a:srgbClr val="0478D7"/>
              </a:solidFill>
              <a:latin typeface="+mn-lt"/>
              <a:cs typeface="Calibri" panose="020F0502020204030204" pitchFamily="34" charset="0"/>
            </a:endParaRPr>
          </a:p>
          <a:p>
            <a:pPr marL="342900" indent="-342900">
              <a:lnSpc>
                <a:spcPct val="90000"/>
              </a:lnSpc>
              <a:spcBef>
                <a:spcPts val="0"/>
              </a:spcBef>
              <a:buFont typeface="Arial" panose="020B0604020202020204" pitchFamily="34" charset="0"/>
              <a:buChar char="•"/>
            </a:pPr>
            <a:r>
              <a:rPr lang="en-US" sz="1400" b="0" dirty="0">
                <a:solidFill>
                  <a:srgbClr val="0478D7"/>
                </a:solidFill>
                <a:latin typeface="+mn-lt"/>
                <a:cs typeface="Calibri" panose="020F0502020204030204" pitchFamily="34" charset="0"/>
                <a:hlinkClick r:id="rId16">
                  <a:extLst>
                    <a:ext uri="{A12FA001-AC4F-418D-AE19-62706E023703}">
                      <ahyp:hlinkClr xmlns:ahyp="http://schemas.microsoft.com/office/drawing/2018/hyperlinkcolor" val="tx"/>
                    </a:ext>
                  </a:extLst>
                </a:hlinkClick>
              </a:rPr>
              <a:t>Overview of Windows Autopilot</a:t>
            </a:r>
            <a:endParaRPr lang="en-US" sz="1400" b="0" dirty="0">
              <a:solidFill>
                <a:srgbClr val="0478D7"/>
              </a:solidFill>
              <a:latin typeface="+mn-lt"/>
              <a:cs typeface="Calibri" panose="020F0502020204030204" pitchFamily="34" charset="0"/>
            </a:endParaRPr>
          </a:p>
          <a:p>
            <a:pPr marL="342900" indent="-342900">
              <a:lnSpc>
                <a:spcPct val="90000"/>
              </a:lnSpc>
              <a:spcBef>
                <a:spcPts val="600"/>
              </a:spcBef>
              <a:buFont typeface="Arial" panose="020B0604020202020204" pitchFamily="34" charset="0"/>
              <a:buChar char="•"/>
            </a:pPr>
            <a:endParaRPr lang="en-US" sz="2000" b="0" dirty="0"/>
          </a:p>
          <a:p>
            <a:pPr>
              <a:lnSpc>
                <a:spcPct val="90000"/>
              </a:lnSpc>
              <a:spcBef>
                <a:spcPts val="600"/>
              </a:spcBef>
            </a:pPr>
            <a:endParaRPr lang="en-US" sz="2000" dirty="0"/>
          </a:p>
          <a:p>
            <a:pPr marL="448107" indent="-448107">
              <a:lnSpc>
                <a:spcPct val="90000"/>
              </a:lnSpc>
              <a:spcBef>
                <a:spcPts val="600"/>
              </a:spcBef>
              <a:buFont typeface="Arial" panose="020B0604020202020204" pitchFamily="34" charset="0"/>
              <a:buChar char="•"/>
            </a:pPr>
            <a:endParaRPr lang="en-US" sz="2000" dirty="0"/>
          </a:p>
        </p:txBody>
      </p:sp>
    </p:spTree>
    <p:extLst>
      <p:ext uri="{BB962C8B-B14F-4D97-AF65-F5344CB8AC3E}">
        <p14:creationId xmlns:p14="http://schemas.microsoft.com/office/powerpoint/2010/main" val="3358703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sign with white text&#10;&#10;Description automatically generated">
            <a:extLst>
              <a:ext uri="{FF2B5EF4-FFF2-40B4-BE49-F238E27FC236}">
                <a16:creationId xmlns:a16="http://schemas.microsoft.com/office/drawing/2014/main" id="{7D17A28A-0B17-4DCF-B709-AD44B2993239}"/>
              </a:ext>
            </a:extLst>
          </p:cNvPr>
          <p:cNvPicPr>
            <a:picLocks noChangeAspect="1"/>
          </p:cNvPicPr>
          <p:nvPr/>
        </p:nvPicPr>
        <p:blipFill>
          <a:blip r:embed="rId3"/>
          <a:stretch>
            <a:fillRect/>
          </a:stretch>
        </p:blipFill>
        <p:spPr>
          <a:xfrm>
            <a:off x="5334001" y="1183005"/>
            <a:ext cx="6858000" cy="4641325"/>
          </a:xfrm>
          <a:prstGeom prst="rect">
            <a:avLst/>
          </a:prstGeom>
          <a:noFill/>
        </p:spPr>
      </p:pic>
      <p:pic>
        <p:nvPicPr>
          <p:cNvPr id="4" name="Picture 3" hidden="1">
            <a:extLst>
              <a:ext uri="{FF2B5EF4-FFF2-40B4-BE49-F238E27FC236}">
                <a16:creationId xmlns:a16="http://schemas.microsoft.com/office/drawing/2014/main" id="{E55275F4-4B0A-4955-B228-B480FE2069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214" y="106350"/>
            <a:ext cx="2132022" cy="784250"/>
          </a:xfrm>
          <a:prstGeom prst="rect">
            <a:avLst/>
          </a:prstGeom>
        </p:spPr>
      </p:pic>
      <p:sp>
        <p:nvSpPr>
          <p:cNvPr id="5" name="Title 7">
            <a:extLst>
              <a:ext uri="{FF2B5EF4-FFF2-40B4-BE49-F238E27FC236}">
                <a16:creationId xmlns:a16="http://schemas.microsoft.com/office/drawing/2014/main" id="{AEBF11A4-D0A4-4608-90E1-51DF402BFFE0}"/>
              </a:ext>
            </a:extLst>
          </p:cNvPr>
          <p:cNvSpPr>
            <a:spLocks noGrp="1"/>
          </p:cNvSpPr>
          <p:nvPr>
            <p:ph type="title"/>
          </p:nvPr>
        </p:nvSpPr>
        <p:spPr>
          <a:xfrm>
            <a:off x="584201" y="3022899"/>
            <a:ext cx="4305852" cy="548639"/>
          </a:xfrm>
        </p:spPr>
        <p:txBody>
          <a:bodyPr wrap="square" anchor="b">
            <a:normAutofit fontScale="90000"/>
          </a:bodyPr>
          <a:lstStyle/>
          <a:p>
            <a:pPr>
              <a:lnSpc>
                <a:spcPct val="90000"/>
              </a:lnSpc>
            </a:pPr>
            <a:r>
              <a:rPr lang="en-US" sz="2500" dirty="0"/>
              <a:t>Microsoft Programs offerings </a:t>
            </a:r>
            <a:br>
              <a:rPr lang="en-US" sz="2500" dirty="0"/>
            </a:br>
            <a:r>
              <a:rPr lang="en-US" sz="2500" dirty="0"/>
              <a:t>for Partners</a:t>
            </a:r>
          </a:p>
        </p:txBody>
      </p:sp>
      <p:sp>
        <p:nvSpPr>
          <p:cNvPr id="6" name="Text Placeholder 2">
            <a:extLst>
              <a:ext uri="{FF2B5EF4-FFF2-40B4-BE49-F238E27FC236}">
                <a16:creationId xmlns:a16="http://schemas.microsoft.com/office/drawing/2014/main" id="{8865F5BE-F55C-4A38-A170-F970EBD69262}"/>
              </a:ext>
            </a:extLst>
          </p:cNvPr>
          <p:cNvSpPr txBox="1">
            <a:spLocks/>
          </p:cNvSpPr>
          <p:nvPr/>
        </p:nvSpPr>
        <p:spPr>
          <a:xfrm>
            <a:off x="584201" y="3878246"/>
            <a:ext cx="4305852" cy="1265583"/>
          </a:xfrm>
          <a:prstGeom prst="rect">
            <a:avLst/>
          </a:prstGeom>
        </p:spPr>
        <p:txBody>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Our response to the impact of Covid-19</a:t>
            </a:r>
          </a:p>
        </p:txBody>
      </p:sp>
    </p:spTree>
    <p:extLst>
      <p:ext uri="{BB962C8B-B14F-4D97-AF65-F5344CB8AC3E}">
        <p14:creationId xmlns:p14="http://schemas.microsoft.com/office/powerpoint/2010/main" val="403616832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C5EEBE9-B59A-4F0F-9B15-8B28290C4919}"/>
              </a:ext>
            </a:extLst>
          </p:cNvPr>
          <p:cNvSpPr>
            <a:spLocks noGrp="1"/>
          </p:cNvSpPr>
          <p:nvPr>
            <p:ph type="title"/>
          </p:nvPr>
        </p:nvSpPr>
        <p:spPr/>
        <p:txBody>
          <a:bodyPr>
            <a:normAutofit fontScale="90000"/>
          </a:bodyPr>
          <a:lstStyle/>
          <a:p>
            <a:r>
              <a:rPr lang="en-US"/>
              <a:t>What help we can bring together for Customers?</a:t>
            </a:r>
          </a:p>
        </p:txBody>
      </p:sp>
      <p:sp>
        <p:nvSpPr>
          <p:cNvPr id="7" name="Content Placeholder 6">
            <a:extLst>
              <a:ext uri="{FF2B5EF4-FFF2-40B4-BE49-F238E27FC236}">
                <a16:creationId xmlns:a16="http://schemas.microsoft.com/office/drawing/2014/main" id="{95ED1F3B-1BA7-4DE1-9E61-854D9C8B43CC}"/>
              </a:ext>
            </a:extLst>
          </p:cNvPr>
          <p:cNvSpPr>
            <a:spLocks noGrp="1"/>
          </p:cNvSpPr>
          <p:nvPr>
            <p:ph type="subTitle" idx="27"/>
          </p:nvPr>
        </p:nvSpPr>
        <p:spPr>
          <a:xfrm>
            <a:off x="457200" y="1009650"/>
            <a:ext cx="11277600" cy="685800"/>
          </a:xfrm>
        </p:spPr>
        <p:txBody>
          <a:bodyPr/>
          <a:lstStyle/>
          <a:p>
            <a:r>
              <a:rPr lang="en-US" dirty="0"/>
              <a:t>Offerings for Partners &amp; Customers - </a:t>
            </a:r>
            <a:r>
              <a:rPr lang="en-US" dirty="0">
                <a:solidFill>
                  <a:srgbClr val="0478D7"/>
                </a:solidFill>
              </a:rPr>
              <a:t>Windows Virtual Desktop </a:t>
            </a:r>
            <a:r>
              <a:rPr lang="en-US" sz="1800" dirty="0">
                <a:solidFill>
                  <a:srgbClr val="0478D7"/>
                </a:solidFill>
              </a:rPr>
              <a:t>(Remote Work Offer)</a:t>
            </a:r>
            <a:endParaRPr lang="en-US" dirty="0">
              <a:solidFill>
                <a:srgbClr val="0478D7"/>
              </a:solidFill>
            </a:endParaRPr>
          </a:p>
        </p:txBody>
      </p:sp>
      <p:graphicFrame>
        <p:nvGraphicFramePr>
          <p:cNvPr id="3" name="Table 2">
            <a:extLst>
              <a:ext uri="{FF2B5EF4-FFF2-40B4-BE49-F238E27FC236}">
                <a16:creationId xmlns:a16="http://schemas.microsoft.com/office/drawing/2014/main" id="{4A84CDC5-CF51-45C1-8738-0DE153AC63AC}"/>
              </a:ext>
            </a:extLst>
          </p:cNvPr>
          <p:cNvGraphicFramePr>
            <a:graphicFrameLocks noGrp="1"/>
          </p:cNvGraphicFramePr>
          <p:nvPr>
            <p:extLst>
              <p:ext uri="{D42A27DB-BD31-4B8C-83A1-F6EECF244321}">
                <p14:modId xmlns:p14="http://schemas.microsoft.com/office/powerpoint/2010/main" val="3572799916"/>
              </p:ext>
            </p:extLst>
          </p:nvPr>
        </p:nvGraphicFramePr>
        <p:xfrm>
          <a:off x="650975" y="1922946"/>
          <a:ext cx="10890048" cy="4203700"/>
        </p:xfrm>
        <a:graphic>
          <a:graphicData uri="http://schemas.openxmlformats.org/drawingml/2006/table">
            <a:tbl>
              <a:tblPr firstRow="1">
                <a:tableStyleId>{5C22544A-7EE6-4342-B048-85BDC9FD1C3A}</a:tableStyleId>
              </a:tblPr>
              <a:tblGrid>
                <a:gridCol w="6892375">
                  <a:extLst>
                    <a:ext uri="{9D8B030D-6E8A-4147-A177-3AD203B41FA5}">
                      <a16:colId xmlns:a16="http://schemas.microsoft.com/office/drawing/2014/main" val="1798589336"/>
                    </a:ext>
                  </a:extLst>
                </a:gridCol>
                <a:gridCol w="3997673">
                  <a:extLst>
                    <a:ext uri="{9D8B030D-6E8A-4147-A177-3AD203B41FA5}">
                      <a16:colId xmlns:a16="http://schemas.microsoft.com/office/drawing/2014/main" val="2836916368"/>
                    </a:ext>
                  </a:extLst>
                </a:gridCol>
              </a:tblGrid>
              <a:tr h="345447">
                <a:tc>
                  <a:txBody>
                    <a:bodyPr/>
                    <a:lstStyle/>
                    <a:p>
                      <a:pPr algn="ctr">
                        <a:spcAft>
                          <a:spcPts val="400"/>
                        </a:spcAft>
                      </a:pPr>
                      <a:r>
                        <a:rPr lang="en-US" sz="1400">
                          <a:solidFill>
                            <a:schemeClr val="bg1"/>
                          </a:solidFill>
                        </a:rPr>
                        <a:t>MSFT Gives</a:t>
                      </a:r>
                    </a:p>
                  </a:txBody>
                  <a:tcPr marL="73152" marR="73152"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p>
                      <a:pPr algn="ctr">
                        <a:spcAft>
                          <a:spcPts val="400"/>
                        </a:spcAft>
                      </a:pPr>
                      <a:r>
                        <a:rPr lang="en-US" sz="1400">
                          <a:solidFill>
                            <a:schemeClr val="bg1"/>
                          </a:solidFill>
                        </a:rPr>
                        <a:t>Customer Commits</a:t>
                      </a:r>
                    </a:p>
                  </a:txBody>
                  <a:tcPr marL="73152" marR="73152" anchor="ctr">
                    <a:lnL w="6350" cap="flat" cmpd="sng" algn="ctr">
                      <a:solidFill>
                        <a:schemeClr val="bg1"/>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extLst>
                  <a:ext uri="{0D108BD9-81ED-4DB2-BD59-A6C34878D82A}">
                    <a16:rowId xmlns:a16="http://schemas.microsoft.com/office/drawing/2014/main" val="1648051412"/>
                  </a:ext>
                </a:extLst>
              </a:tr>
              <a:tr h="3858253">
                <a:tc>
                  <a:txBody>
                    <a:bodyPr/>
                    <a:lstStyle/>
                    <a:p>
                      <a:pPr marL="285750" indent="-285750">
                        <a:spcBef>
                          <a:spcPts val="200"/>
                        </a:spcBef>
                        <a:spcAft>
                          <a:spcPts val="300"/>
                        </a:spcAft>
                        <a:buFont typeface="Wingdings" panose="05000000000000000000" pitchFamily="2" charset="2"/>
                        <a:buChar char="ü"/>
                      </a:pPr>
                      <a:r>
                        <a:rPr lang="en-US" sz="1600">
                          <a:solidFill>
                            <a:schemeClr val="tx1"/>
                          </a:solidFill>
                        </a:rPr>
                        <a:t>Up to $20,000 in customer incentives [ECIF – partner must be ECIF eligible] </a:t>
                      </a:r>
                    </a:p>
                    <a:p>
                      <a:pPr marL="285750" indent="-285750">
                        <a:spcBef>
                          <a:spcPts val="200"/>
                        </a:spcBef>
                        <a:spcAft>
                          <a:spcPts val="300"/>
                        </a:spcAft>
                        <a:buFont typeface="Wingdings" panose="05000000000000000000" pitchFamily="2" charset="2"/>
                        <a:buChar char="ü"/>
                      </a:pPr>
                      <a:r>
                        <a:rPr lang="en-US" sz="1600">
                          <a:solidFill>
                            <a:schemeClr val="tx1"/>
                          </a:solidFill>
                        </a:rPr>
                        <a:t>3 months free access to assessment and migration acceleration tools: </a:t>
                      </a:r>
                    </a:p>
                    <a:p>
                      <a:pPr lvl="1">
                        <a:spcBef>
                          <a:spcPts val="200"/>
                        </a:spcBef>
                        <a:spcAft>
                          <a:spcPts val="300"/>
                        </a:spcAft>
                      </a:pPr>
                      <a:endParaRPr lang="en-US" sz="1600">
                        <a:solidFill>
                          <a:schemeClr val="tx1"/>
                        </a:solidFill>
                      </a:endParaRPr>
                    </a:p>
                    <a:p>
                      <a:pPr marL="752121" lvl="1" indent="-285750">
                        <a:spcBef>
                          <a:spcPts val="200"/>
                        </a:spcBef>
                        <a:spcAft>
                          <a:spcPts val="300"/>
                        </a:spcAft>
                        <a:buFont typeface="Wingdings" panose="05000000000000000000" pitchFamily="2" charset="2"/>
                        <a:buChar char="§"/>
                      </a:pPr>
                      <a:r>
                        <a:rPr lang="en-US" sz="1600">
                          <a:solidFill>
                            <a:schemeClr val="tx1"/>
                          </a:solidFill>
                        </a:rPr>
                        <a:t>Lakeside : </a:t>
                      </a:r>
                      <a:r>
                        <a:rPr lang="en-US" sz="1600" u="sng" kern="1200">
                          <a:solidFill>
                            <a:schemeClr val="dk1"/>
                          </a:solidFill>
                          <a:effectLst/>
                          <a:latin typeface="+mn-lt"/>
                          <a:ea typeface="+mn-ea"/>
                          <a:cs typeface="+mn-cs"/>
                          <a:hlinkClick r:id="rId4"/>
                        </a:rPr>
                        <a:t>https://www.lakesidesoftware.com</a:t>
                      </a:r>
                      <a:r>
                        <a:rPr lang="en-US" sz="1600" kern="1200">
                          <a:solidFill>
                            <a:schemeClr val="dk1"/>
                          </a:solidFill>
                          <a:effectLst/>
                          <a:latin typeface="+mn-lt"/>
                          <a:ea typeface="+mn-ea"/>
                          <a:cs typeface="+mn-cs"/>
                        </a:rPr>
                        <a:t> </a:t>
                      </a:r>
                      <a:endParaRPr lang="en-US" sz="1600">
                        <a:solidFill>
                          <a:schemeClr val="tx1"/>
                        </a:solidFill>
                      </a:endParaRPr>
                    </a:p>
                    <a:p>
                      <a:pPr marL="751840" lvl="1" indent="-285750">
                        <a:spcBef>
                          <a:spcPts val="200"/>
                        </a:spcBef>
                        <a:spcAft>
                          <a:spcPts val="300"/>
                        </a:spcAft>
                        <a:buFont typeface="Wingdings" panose="05000000000000000000" pitchFamily="2" charset="2"/>
                        <a:buChar char="§"/>
                      </a:pPr>
                      <a:r>
                        <a:rPr lang="en-US" sz="1600">
                          <a:solidFill>
                            <a:schemeClr val="tx1"/>
                          </a:solidFill>
                        </a:rPr>
                        <a:t>Nerdio : </a:t>
                      </a:r>
                      <a:r>
                        <a:rPr lang="en-US" sz="1600" u="sng" kern="1200">
                          <a:solidFill>
                            <a:schemeClr val="dk1"/>
                          </a:solidFill>
                          <a:effectLst/>
                          <a:latin typeface="+mn-lt"/>
                          <a:ea typeface="+mn-ea"/>
                          <a:cs typeface="+mn-cs"/>
                          <a:hlinkClick r:id="rId5"/>
                        </a:rPr>
                        <a:t>https://getnerdio.com/</a:t>
                      </a:r>
                      <a:r>
                        <a:rPr lang="en-US" sz="1600" kern="1200">
                          <a:solidFill>
                            <a:schemeClr val="dk1"/>
                          </a:solidFill>
                          <a:effectLst/>
                          <a:latin typeface="+mn-lt"/>
                          <a:ea typeface="+mn-ea"/>
                          <a:cs typeface="+mn-cs"/>
                        </a:rPr>
                        <a:t> </a:t>
                      </a:r>
                      <a:endParaRPr lang="en-US" sz="1600">
                        <a:solidFill>
                          <a:schemeClr val="tx1"/>
                        </a:solidFill>
                      </a:endParaRPr>
                    </a:p>
                    <a:p>
                      <a:pPr marL="751840" lvl="1" indent="-285750">
                        <a:spcBef>
                          <a:spcPts val="200"/>
                        </a:spcBef>
                        <a:spcAft>
                          <a:spcPts val="300"/>
                        </a:spcAft>
                        <a:buFont typeface="Wingdings" panose="05000000000000000000" pitchFamily="2" charset="2"/>
                        <a:buChar char="§"/>
                      </a:pPr>
                      <a:r>
                        <a:rPr lang="en-US" sz="1600">
                          <a:solidFill>
                            <a:schemeClr val="tx1"/>
                          </a:solidFill>
                        </a:rPr>
                        <a:t>Liquidware : </a:t>
                      </a:r>
                      <a:r>
                        <a:rPr lang="en-US" sz="1600" u="sng" kern="1200">
                          <a:solidFill>
                            <a:schemeClr val="dk1"/>
                          </a:solidFill>
                          <a:effectLst/>
                          <a:latin typeface="+mn-lt"/>
                          <a:ea typeface="+mn-ea"/>
                          <a:cs typeface="+mn-cs"/>
                          <a:hlinkClick r:id="rId6"/>
                        </a:rPr>
                        <a:t>www.liquidware.com</a:t>
                      </a:r>
                      <a:endParaRPr lang="en-US" sz="1600" u="sng" kern="1200">
                        <a:solidFill>
                          <a:schemeClr val="dk1"/>
                        </a:solidFill>
                        <a:effectLst/>
                        <a:latin typeface="+mn-lt"/>
                        <a:ea typeface="+mn-ea"/>
                        <a:cs typeface="+mn-cs"/>
                      </a:endParaRPr>
                    </a:p>
                    <a:p>
                      <a:pPr marL="751840" lvl="1" indent="-285750">
                        <a:spcBef>
                          <a:spcPts val="200"/>
                        </a:spcBef>
                        <a:spcAft>
                          <a:spcPts val="300"/>
                        </a:spcAft>
                        <a:buFont typeface="Wingdings" panose="05000000000000000000" pitchFamily="2" charset="2"/>
                        <a:buChar char="§"/>
                      </a:pPr>
                      <a:r>
                        <a:rPr lang="en-US" sz="1600" u="none" kern="1200">
                          <a:solidFill>
                            <a:schemeClr val="tx1"/>
                          </a:solidFill>
                          <a:effectLst/>
                          <a:latin typeface="+mn-lt"/>
                          <a:ea typeface="+mn-ea"/>
                          <a:cs typeface="+mn-cs"/>
                        </a:rPr>
                        <a:t>CloudJumper: </a:t>
                      </a:r>
                      <a:r>
                        <a:rPr lang="en-US" sz="1600" u="sng" kern="1200">
                          <a:solidFill>
                            <a:schemeClr val="dk1"/>
                          </a:solidFill>
                          <a:effectLst/>
                          <a:latin typeface="+mn-lt"/>
                          <a:ea typeface="+mn-ea"/>
                          <a:cs typeface="+mn-cs"/>
                          <a:hlinkClick r:id="rId7"/>
                        </a:rPr>
                        <a:t>https://cloudjumper.com/</a:t>
                      </a:r>
                      <a:r>
                        <a:rPr lang="en-US" sz="1600" kern="1200">
                          <a:solidFill>
                            <a:schemeClr val="dk1"/>
                          </a:solidFill>
                          <a:effectLst/>
                          <a:latin typeface="+mn-lt"/>
                          <a:ea typeface="+mn-ea"/>
                          <a:cs typeface="+mn-cs"/>
                        </a:rPr>
                        <a:t>  </a:t>
                      </a:r>
                      <a:endParaRPr lang="en-US" sz="1600">
                        <a:solidFill>
                          <a:schemeClr val="tx1"/>
                        </a:solidFill>
                      </a:endParaRPr>
                    </a:p>
                    <a:p>
                      <a:pPr>
                        <a:spcBef>
                          <a:spcPts val="200"/>
                        </a:spcBef>
                        <a:spcAft>
                          <a:spcPts val="300"/>
                        </a:spcAft>
                      </a:pPr>
                      <a:endParaRPr lang="en-US" sz="1600">
                        <a:solidFill>
                          <a:schemeClr val="tx1"/>
                        </a:solidFill>
                      </a:endParaRPr>
                    </a:p>
                    <a:p>
                      <a:pPr marL="285750" indent="-285750">
                        <a:spcBef>
                          <a:spcPts val="200"/>
                        </a:spcBef>
                        <a:spcAft>
                          <a:spcPts val="300"/>
                        </a:spcAft>
                        <a:buFont typeface="Wingdings" panose="05000000000000000000" pitchFamily="2" charset="2"/>
                        <a:buChar char="ü"/>
                      </a:pPr>
                      <a:r>
                        <a:rPr lang="en-US" sz="1600">
                          <a:solidFill>
                            <a:schemeClr val="tx1"/>
                          </a:solidFill>
                        </a:rPr>
                        <a:t>Access to WVD Design and Deployment Helpdesk to assist in technical design questions</a:t>
                      </a:r>
                      <a:endParaRPr lang="en-US" sz="1600" dirty="0">
                        <a:solidFill>
                          <a:schemeClr val="tx1"/>
                        </a:solidFill>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285750" marR="0" lvl="0" indent="-285750" algn="l" defTabSz="932742" rtl="0" eaLnBrk="1" fontAlgn="auto" latinLnBrk="0" hangingPunct="1">
                        <a:lnSpc>
                          <a:spcPct val="100000"/>
                        </a:lnSpc>
                        <a:spcBef>
                          <a:spcPts val="200"/>
                        </a:spcBef>
                        <a:spcAft>
                          <a:spcPts val="300"/>
                        </a:spcAft>
                        <a:buClrTx/>
                        <a:buSzTx/>
                        <a:buFont typeface="Wingdings" panose="05000000000000000000" pitchFamily="2" charset="2"/>
                        <a:buChar char="§"/>
                        <a:tabLst/>
                        <a:defRPr/>
                      </a:pPr>
                      <a:r>
                        <a:rPr lang="en-US" sz="1600" b="0" dirty="0">
                          <a:solidFill>
                            <a:schemeClr val="tx1"/>
                          </a:solidFill>
                        </a:rPr>
                        <a:t>25+ monthly active users (MAU) in production in ~ 3 months</a:t>
                      </a:r>
                    </a:p>
                    <a:p>
                      <a:pPr marL="285750" marR="0" lvl="0" indent="-285750" algn="l" defTabSz="932742" rtl="0" eaLnBrk="1" fontAlgn="auto" latinLnBrk="0" hangingPunct="1">
                        <a:lnSpc>
                          <a:spcPct val="100000"/>
                        </a:lnSpc>
                        <a:spcBef>
                          <a:spcPts val="200"/>
                        </a:spcBef>
                        <a:spcAft>
                          <a:spcPts val="300"/>
                        </a:spcAft>
                        <a:buClrTx/>
                        <a:buSzTx/>
                        <a:buFont typeface="Wingdings" panose="05000000000000000000" pitchFamily="2" charset="2"/>
                        <a:buChar char="§"/>
                        <a:tabLst/>
                        <a:defRPr/>
                      </a:pPr>
                      <a:endParaRPr lang="en-US" sz="1600" b="0" dirty="0">
                        <a:solidFill>
                          <a:schemeClr val="tx1"/>
                        </a:solidFill>
                      </a:endParaRPr>
                    </a:p>
                    <a:p>
                      <a:pPr marL="285750" marR="0" lvl="0" indent="-285750" algn="l" defTabSz="932742" rtl="0" eaLnBrk="1" fontAlgn="auto" latinLnBrk="0" hangingPunct="1">
                        <a:lnSpc>
                          <a:spcPct val="100000"/>
                        </a:lnSpc>
                        <a:spcBef>
                          <a:spcPts val="200"/>
                        </a:spcBef>
                        <a:spcAft>
                          <a:spcPts val="300"/>
                        </a:spcAft>
                        <a:buClrTx/>
                        <a:buSzTx/>
                        <a:buFont typeface="Wingdings" panose="05000000000000000000" pitchFamily="2" charset="2"/>
                        <a:buChar char="§"/>
                        <a:tabLst/>
                        <a:defRPr/>
                      </a:pPr>
                      <a:r>
                        <a:rPr lang="en-US" sz="1600" b="0" dirty="0"/>
                        <a:t>Commitment to the above as documented in draft Deployment SOW with Partner</a:t>
                      </a:r>
                    </a:p>
                    <a:p>
                      <a:pPr marL="0" marR="0" lvl="0" indent="0" algn="l" defTabSz="932742" rtl="0" eaLnBrk="1" fontAlgn="auto" latinLnBrk="0" hangingPunct="1">
                        <a:lnSpc>
                          <a:spcPct val="100000"/>
                        </a:lnSpc>
                        <a:spcBef>
                          <a:spcPts val="200"/>
                        </a:spcBef>
                        <a:spcAft>
                          <a:spcPts val="300"/>
                        </a:spcAft>
                        <a:buClrTx/>
                        <a:buSzTx/>
                        <a:buFontTx/>
                        <a:buNone/>
                        <a:tabLst/>
                        <a:defRPr/>
                      </a:pPr>
                      <a:endParaRPr lang="en-US" sz="1800" b="0" dirty="0">
                        <a:solidFill>
                          <a:schemeClr val="tx1"/>
                        </a:solidFill>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8596883"/>
                  </a:ext>
                </a:extLst>
              </a:tr>
            </a:tbl>
          </a:graphicData>
        </a:graphic>
      </p:graphicFrame>
      <p:sp>
        <p:nvSpPr>
          <p:cNvPr id="2" name="TextBox 1">
            <a:extLst>
              <a:ext uri="{FF2B5EF4-FFF2-40B4-BE49-F238E27FC236}">
                <a16:creationId xmlns:a16="http://schemas.microsoft.com/office/drawing/2014/main" id="{52726216-1ABB-47DE-AEAB-D5989EE66C6B}"/>
              </a:ext>
            </a:extLst>
          </p:cNvPr>
          <p:cNvSpPr txBox="1"/>
          <p:nvPr/>
        </p:nvSpPr>
        <p:spPr>
          <a:xfrm>
            <a:off x="9011798" y="6508194"/>
            <a:ext cx="3103084" cy="246221"/>
          </a:xfrm>
          <a:prstGeom prst="rect">
            <a:avLst/>
          </a:prstGeom>
          <a:noFill/>
        </p:spPr>
        <p:txBody>
          <a:bodyPr wrap="square">
            <a:spAutoFit/>
          </a:bodyPr>
          <a:lstStyle/>
          <a:p>
            <a:pPr algn="r"/>
            <a:r>
              <a:rPr lang="en-US" sz="1000" dirty="0"/>
              <a:t>Terms and conditions may apply.</a:t>
            </a:r>
          </a:p>
        </p:txBody>
      </p:sp>
    </p:spTree>
    <p:extLst>
      <p:ext uri="{BB962C8B-B14F-4D97-AF65-F5344CB8AC3E}">
        <p14:creationId xmlns:p14="http://schemas.microsoft.com/office/powerpoint/2010/main" val="1062265487"/>
      </p:ext>
    </p:extLst>
  </p:cSld>
  <p:clrMapOvr>
    <a:masterClrMapping/>
  </p:clrMapOvr>
  <p:extLst>
    <p:ext uri="{6950BFC3-D8DA-4A85-94F7-54DA5524770B}">
      <p188:commentRel xmlns:p188="http://schemas.microsoft.com/office/powerpoint/2018/8/main" r:id="rId3"/>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56DE3F-2B89-49D8-A61C-8FB930215207}"/>
              </a:ext>
            </a:extLst>
          </p:cNvPr>
          <p:cNvSpPr txBox="1"/>
          <p:nvPr/>
        </p:nvSpPr>
        <p:spPr>
          <a:xfrm>
            <a:off x="9146066" y="6542188"/>
            <a:ext cx="3103084" cy="246221"/>
          </a:xfrm>
          <a:prstGeom prst="rect">
            <a:avLst/>
          </a:prstGeom>
          <a:noFill/>
        </p:spPr>
        <p:txBody>
          <a:bodyPr wrap="square">
            <a:spAutoFit/>
          </a:bodyPr>
          <a:lstStyle/>
          <a:p>
            <a:pPr algn="r"/>
            <a:r>
              <a:rPr lang="en-US" sz="1000" dirty="0"/>
              <a:t>Terms and conditions may apply.</a:t>
            </a:r>
          </a:p>
        </p:txBody>
      </p:sp>
      <p:sp>
        <p:nvSpPr>
          <p:cNvPr id="6" name="Title 5">
            <a:extLst>
              <a:ext uri="{FF2B5EF4-FFF2-40B4-BE49-F238E27FC236}">
                <a16:creationId xmlns:a16="http://schemas.microsoft.com/office/drawing/2014/main" id="{FC5EEBE9-B59A-4F0F-9B15-8B28290C4919}"/>
              </a:ext>
            </a:extLst>
          </p:cNvPr>
          <p:cNvSpPr>
            <a:spLocks noGrp="1"/>
          </p:cNvSpPr>
          <p:nvPr>
            <p:ph type="title"/>
          </p:nvPr>
        </p:nvSpPr>
        <p:spPr/>
        <p:txBody>
          <a:bodyPr>
            <a:normAutofit fontScale="90000"/>
          </a:bodyPr>
          <a:lstStyle/>
          <a:p>
            <a:r>
              <a:rPr lang="en-US" dirty="0"/>
              <a:t>What help we can bring together for Customers?</a:t>
            </a:r>
          </a:p>
        </p:txBody>
      </p:sp>
      <p:sp>
        <p:nvSpPr>
          <p:cNvPr id="7" name="Content Placeholder 6">
            <a:extLst>
              <a:ext uri="{FF2B5EF4-FFF2-40B4-BE49-F238E27FC236}">
                <a16:creationId xmlns:a16="http://schemas.microsoft.com/office/drawing/2014/main" id="{95ED1F3B-1BA7-4DE1-9E61-854D9C8B43CC}"/>
              </a:ext>
            </a:extLst>
          </p:cNvPr>
          <p:cNvSpPr>
            <a:spLocks noGrp="1"/>
          </p:cNvSpPr>
          <p:nvPr>
            <p:ph type="subTitle" idx="27"/>
          </p:nvPr>
        </p:nvSpPr>
        <p:spPr>
          <a:xfrm>
            <a:off x="457200" y="1009650"/>
            <a:ext cx="11277600" cy="685800"/>
          </a:xfrm>
        </p:spPr>
        <p:txBody>
          <a:bodyPr/>
          <a:lstStyle/>
          <a:p>
            <a:r>
              <a:rPr lang="en-US" dirty="0"/>
              <a:t>Offerings for Partners &amp; Customers - </a:t>
            </a:r>
            <a:r>
              <a:rPr lang="en-US" dirty="0">
                <a:solidFill>
                  <a:srgbClr val="0478D7"/>
                </a:solidFill>
              </a:rPr>
              <a:t>TEAMS </a:t>
            </a:r>
            <a:r>
              <a:rPr lang="en-US" sz="1800" dirty="0">
                <a:solidFill>
                  <a:srgbClr val="0478D7"/>
                </a:solidFill>
              </a:rPr>
              <a:t>(M365 Covid-19 Offers)</a:t>
            </a:r>
            <a:endParaRPr lang="en-US" dirty="0">
              <a:solidFill>
                <a:srgbClr val="0478D7"/>
              </a:solidFill>
            </a:endParaRPr>
          </a:p>
        </p:txBody>
      </p:sp>
      <p:graphicFrame>
        <p:nvGraphicFramePr>
          <p:cNvPr id="3" name="Table 2">
            <a:extLst>
              <a:ext uri="{FF2B5EF4-FFF2-40B4-BE49-F238E27FC236}">
                <a16:creationId xmlns:a16="http://schemas.microsoft.com/office/drawing/2014/main" id="{4A84CDC5-CF51-45C1-8738-0DE153AC63AC}"/>
              </a:ext>
            </a:extLst>
          </p:cNvPr>
          <p:cNvGraphicFramePr>
            <a:graphicFrameLocks noGrp="1"/>
          </p:cNvGraphicFramePr>
          <p:nvPr>
            <p:extLst>
              <p:ext uri="{D42A27DB-BD31-4B8C-83A1-F6EECF244321}">
                <p14:modId xmlns:p14="http://schemas.microsoft.com/office/powerpoint/2010/main" val="2380369354"/>
              </p:ext>
            </p:extLst>
          </p:nvPr>
        </p:nvGraphicFramePr>
        <p:xfrm>
          <a:off x="457200" y="1557186"/>
          <a:ext cx="11083824" cy="4963167"/>
        </p:xfrm>
        <a:graphic>
          <a:graphicData uri="http://schemas.openxmlformats.org/drawingml/2006/table">
            <a:tbl>
              <a:tblPr firstRow="1">
                <a:tableStyleId>{5C22544A-7EE6-4342-B048-85BDC9FD1C3A}</a:tableStyleId>
              </a:tblPr>
              <a:tblGrid>
                <a:gridCol w="11083824">
                  <a:extLst>
                    <a:ext uri="{9D8B030D-6E8A-4147-A177-3AD203B41FA5}">
                      <a16:colId xmlns:a16="http://schemas.microsoft.com/office/drawing/2014/main" val="1798589336"/>
                    </a:ext>
                  </a:extLst>
                </a:gridCol>
              </a:tblGrid>
              <a:tr h="345447">
                <a:tc>
                  <a:txBody>
                    <a:bodyPr/>
                    <a:lstStyle/>
                    <a:p>
                      <a:pPr algn="ctr">
                        <a:spcAft>
                          <a:spcPts val="400"/>
                        </a:spcAft>
                      </a:pPr>
                      <a:r>
                        <a:rPr lang="en-US" sz="1400">
                          <a:solidFill>
                            <a:schemeClr val="bg1"/>
                          </a:solidFill>
                        </a:rPr>
                        <a:t>MSFT Gives</a:t>
                      </a:r>
                    </a:p>
                  </a:txBody>
                  <a:tcPr marL="73152" marR="73152"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extLst>
                  <a:ext uri="{0D108BD9-81ED-4DB2-BD59-A6C34878D82A}">
                    <a16:rowId xmlns:a16="http://schemas.microsoft.com/office/drawing/2014/main" val="1648051412"/>
                  </a:ext>
                </a:extLst>
              </a:tr>
              <a:tr h="3858253">
                <a:tc>
                  <a:txBody>
                    <a:bodyPr/>
                    <a:lstStyle/>
                    <a:p>
                      <a:pPr marL="0" indent="0" algn="l">
                        <a:buFont typeface="Arial" panose="020B0604020202020204" pitchFamily="34" charset="0"/>
                        <a:buNone/>
                      </a:pPr>
                      <a:endParaRPr lang="en-US" sz="1600" b="1" i="0" u="none" strike="noStrike" dirty="0">
                        <a:solidFill>
                          <a:srgbClr val="000000"/>
                        </a:solidFill>
                        <a:effectLst/>
                        <a:latin typeface="Segoe UI" panose="020B0502040204020203" pitchFamily="34" charset="0"/>
                      </a:endParaRPr>
                    </a:p>
                    <a:p>
                      <a:pPr marL="0" indent="0" algn="l">
                        <a:buFont typeface="Arial" panose="020B0604020202020204" pitchFamily="34" charset="0"/>
                        <a:buNone/>
                      </a:pPr>
                      <a:r>
                        <a:rPr lang="en-US" sz="1600" b="1" i="0" u="none" strike="noStrike" dirty="0">
                          <a:solidFill>
                            <a:srgbClr val="000000"/>
                          </a:solidFill>
                          <a:effectLst/>
                          <a:latin typeface="Segoe UI" panose="020B0502040204020203" pitchFamily="34" charset="0"/>
                        </a:rPr>
                        <a:t>NEW!</a:t>
                      </a:r>
                      <a:r>
                        <a:rPr lang="en-US" sz="1600" b="0" i="0" u="none" strike="noStrike" dirty="0">
                          <a:solidFill>
                            <a:srgbClr val="000000"/>
                          </a:solidFill>
                          <a:effectLst/>
                          <a:latin typeface="Segoe UI" panose="020B0502040204020203" pitchFamily="34" charset="0"/>
                        </a:rPr>
                        <a:t> </a:t>
                      </a:r>
                      <a:r>
                        <a:rPr lang="en-US" sz="1600" b="0" i="0" u="none" strike="noStrike" dirty="0">
                          <a:solidFill>
                            <a:srgbClr val="0078D7"/>
                          </a:solidFill>
                          <a:effectLst/>
                          <a:latin typeface="Segoe UI" panose="020B0502040204020203" pitchFamily="34" charset="0"/>
                          <a:hlinkClick r:id="rId3"/>
                        </a:rPr>
                        <a:t>CSP Office 365 E1 trial</a:t>
                      </a:r>
                      <a:r>
                        <a:rPr lang="en-US" sz="1600" b="0" i="0" u="none" strike="noStrike" dirty="0">
                          <a:solidFill>
                            <a:srgbClr val="000000"/>
                          </a:solidFill>
                          <a:effectLst/>
                          <a:latin typeface="Segoe UI" panose="020B0502040204020203" pitchFamily="34" charset="0"/>
                        </a:rPr>
                        <a:t>. New partner-initiated trial available through the Cloud Solution Provider (CSP) program.</a:t>
                      </a:r>
                    </a:p>
                    <a:p>
                      <a:pPr marL="742815" lvl="1" indent="-285750" algn="l">
                        <a:buFont typeface="Arial" panose="020B0604020202020204" pitchFamily="34" charset="0"/>
                        <a:buChar char="•"/>
                      </a:pPr>
                      <a:r>
                        <a:rPr lang="en-US" sz="1600" b="0" i="0" u="none" strike="noStrike" dirty="0">
                          <a:solidFill>
                            <a:srgbClr val="000000"/>
                          </a:solidFill>
                          <a:effectLst/>
                          <a:latin typeface="Segoe UI" panose="020B0502040204020203" pitchFamily="34" charset="0"/>
                        </a:rPr>
                        <a:t>This trial has a 3,000-seat limit. This new trial will be available to transact starting April 1; the CSP Teams trial will also continue to be available.</a:t>
                      </a:r>
                    </a:p>
                    <a:p>
                      <a:pPr marL="285750" indent="-285750" algn="l">
                        <a:buFont typeface="Arial" panose="020B0604020202020204" pitchFamily="34" charset="0"/>
                        <a:buChar char="•"/>
                      </a:pPr>
                      <a:endParaRPr lang="en-US" sz="1600" b="0" i="0" u="none" strike="noStrike" dirty="0">
                        <a:solidFill>
                          <a:srgbClr val="000000"/>
                        </a:solidFill>
                        <a:effectLst/>
                        <a:latin typeface="Segoe UI" panose="020B0502040204020203" pitchFamily="34" charset="0"/>
                      </a:endParaRPr>
                    </a:p>
                    <a:p>
                      <a:pPr marL="0" indent="0" algn="l">
                        <a:buFont typeface="Arial" panose="020B0604020202020204" pitchFamily="34" charset="0"/>
                        <a:buNone/>
                      </a:pPr>
                      <a:r>
                        <a:rPr lang="en-US" sz="1600" b="0" i="0" u="none" strike="noStrike" dirty="0">
                          <a:solidFill>
                            <a:srgbClr val="000000"/>
                          </a:solidFill>
                          <a:effectLst/>
                          <a:latin typeface="Segoe UI" panose="020B0502040204020203" pitchFamily="34" charset="0"/>
                        </a:rPr>
                        <a:t>When the CSP trial doesn’t align to customer seat needs, licensing model or audience limitation, we recommend the </a:t>
                      </a:r>
                      <a:r>
                        <a:rPr lang="en-US" sz="1600" b="0" i="0" u="none" strike="noStrike" dirty="0">
                          <a:solidFill>
                            <a:srgbClr val="0078D7"/>
                          </a:solidFill>
                          <a:effectLst/>
                          <a:latin typeface="Segoe UI" panose="020B0502040204020203" pitchFamily="34" charset="0"/>
                          <a:hlinkClick r:id="rId4"/>
                        </a:rPr>
                        <a:t>Office 365 E1 Trial offer</a:t>
                      </a:r>
                      <a:r>
                        <a:rPr lang="en-US" sz="1600" b="0" i="0" u="none" strike="noStrike" dirty="0">
                          <a:solidFill>
                            <a:srgbClr val="000000"/>
                          </a:solidFill>
                          <a:effectLst/>
                          <a:latin typeface="Segoe UI" panose="020B0502040204020203" pitchFamily="34" charset="0"/>
                        </a:rPr>
                        <a:t>. </a:t>
                      </a:r>
                    </a:p>
                    <a:p>
                      <a:pPr marL="742950" lvl="1" indent="-285750" algn="l">
                        <a:buFont typeface="Arial" panose="020B0604020202020204" pitchFamily="34" charset="0"/>
                        <a:buChar char="•"/>
                      </a:pPr>
                      <a:r>
                        <a:rPr lang="en-US" sz="1600" b="0" i="0" u="none" strike="noStrike" dirty="0">
                          <a:solidFill>
                            <a:srgbClr val="0478D7"/>
                          </a:solidFill>
                          <a:effectLst/>
                          <a:latin typeface="Segoe UI" panose="020B0502040204020203" pitchFamily="34" charset="0"/>
                        </a:rPr>
                        <a:t>For customers with a Microsoft account manager</a:t>
                      </a:r>
                      <a:r>
                        <a:rPr lang="en-US" sz="1600" b="0" i="0" u="none" strike="noStrike" dirty="0">
                          <a:solidFill>
                            <a:srgbClr val="000000"/>
                          </a:solidFill>
                          <a:effectLst/>
                          <a:latin typeface="Segoe UI" panose="020B0502040204020203" pitchFamily="34" charset="0"/>
                        </a:rPr>
                        <a:t> </a:t>
                      </a:r>
                      <a:br>
                        <a:rPr lang="en-US" sz="1600" b="0" i="0" u="none" strike="noStrike" dirty="0">
                          <a:solidFill>
                            <a:srgbClr val="000000"/>
                          </a:solidFill>
                          <a:effectLst/>
                          <a:latin typeface="Segoe UI" panose="020B0502040204020203" pitchFamily="34" charset="0"/>
                        </a:rPr>
                      </a:br>
                      <a:r>
                        <a:rPr lang="en-US" sz="1600" b="0" i="0" u="none" strike="noStrike" dirty="0">
                          <a:solidFill>
                            <a:srgbClr val="000000"/>
                          </a:solidFill>
                          <a:effectLst/>
                          <a:latin typeface="Segoe UI" panose="020B0502040204020203" pitchFamily="34" charset="0"/>
                          <a:sym typeface="Wingdings" panose="05000000000000000000" pitchFamily="2" charset="2"/>
                        </a:rPr>
                        <a:t> </a:t>
                      </a:r>
                      <a:r>
                        <a:rPr lang="en-US" sz="1600" b="0" i="0" u="none" strike="noStrike" dirty="0">
                          <a:solidFill>
                            <a:srgbClr val="000000"/>
                          </a:solidFill>
                          <a:effectLst/>
                          <a:latin typeface="Segoe UI" panose="020B0502040204020203" pitchFamily="34" charset="0"/>
                        </a:rPr>
                        <a:t>the customer should request the passcode from their Microsoft account manager. </a:t>
                      </a:r>
                    </a:p>
                    <a:p>
                      <a:pPr marL="742950" lvl="1" indent="-285750" algn="l">
                        <a:buFont typeface="Arial" panose="020B0604020202020204" pitchFamily="34" charset="0"/>
                        <a:buChar char="•"/>
                      </a:pPr>
                      <a:r>
                        <a:rPr lang="en-US" sz="1600" b="0" i="0" u="none" strike="noStrike" dirty="0">
                          <a:solidFill>
                            <a:srgbClr val="0478D7"/>
                          </a:solidFill>
                          <a:effectLst/>
                          <a:latin typeface="Segoe UI" panose="020B0502040204020203" pitchFamily="34" charset="0"/>
                        </a:rPr>
                        <a:t>Customers with no Microsoft account manager</a:t>
                      </a:r>
                      <a:r>
                        <a:rPr lang="en-US" sz="1600" b="0" i="0" u="none" strike="noStrike" dirty="0">
                          <a:solidFill>
                            <a:srgbClr val="000000"/>
                          </a:solidFill>
                          <a:effectLst/>
                          <a:latin typeface="Segoe UI" panose="020B0502040204020203" pitchFamily="34" charset="0"/>
                        </a:rPr>
                        <a:t> </a:t>
                      </a:r>
                      <a:br>
                        <a:rPr lang="en-US" sz="1600" b="0" i="0" u="none" strike="noStrike" dirty="0">
                          <a:solidFill>
                            <a:srgbClr val="000000"/>
                          </a:solidFill>
                          <a:effectLst/>
                          <a:latin typeface="Segoe UI" panose="020B0502040204020203" pitchFamily="34" charset="0"/>
                        </a:rPr>
                      </a:br>
                      <a:r>
                        <a:rPr lang="en-US" sz="1600" b="0" i="0" u="none" strike="noStrike" dirty="0">
                          <a:solidFill>
                            <a:srgbClr val="000000"/>
                          </a:solidFill>
                          <a:effectLst/>
                          <a:latin typeface="Segoe UI" panose="020B0502040204020203" pitchFamily="34" charset="0"/>
                          <a:sym typeface="Wingdings" panose="05000000000000000000" pitchFamily="2" charset="2"/>
                        </a:rPr>
                        <a:t> </a:t>
                      </a:r>
                      <a:r>
                        <a:rPr lang="en-US" sz="1600" b="0" i="0" u="none" strike="noStrike" dirty="0">
                          <a:solidFill>
                            <a:srgbClr val="000000"/>
                          </a:solidFill>
                          <a:effectLst/>
                          <a:latin typeface="Segoe UI" panose="020B0502040204020203" pitchFamily="34" charset="0"/>
                        </a:rPr>
                        <a:t>partners can request the passcode from </a:t>
                      </a:r>
                      <a:r>
                        <a:rPr lang="en-US" sz="1600" b="0" i="0" u="none" strike="noStrike" dirty="0">
                          <a:solidFill>
                            <a:srgbClr val="0078D7"/>
                          </a:solidFill>
                          <a:effectLst/>
                          <a:latin typeface="Segoe UI" panose="020B0502040204020203" pitchFamily="34" charset="0"/>
                          <a:hlinkClick r:id="rId5"/>
                        </a:rPr>
                        <a:t>Partner Center Support</a:t>
                      </a:r>
                      <a:r>
                        <a:rPr lang="en-US" sz="1600" b="0" i="0" u="none" strike="noStrike" dirty="0">
                          <a:solidFill>
                            <a:srgbClr val="000000"/>
                          </a:solidFill>
                          <a:effectLst/>
                          <a:latin typeface="Segoe UI" panose="020B0502040204020203" pitchFamily="34" charset="0"/>
                        </a:rPr>
                        <a:t>. Click </a:t>
                      </a:r>
                      <a:r>
                        <a:rPr lang="en-US" sz="1600" b="0" i="1" u="none" strike="noStrike" dirty="0">
                          <a:solidFill>
                            <a:srgbClr val="000000"/>
                          </a:solidFill>
                          <a:effectLst/>
                          <a:latin typeface="Segoe UI" panose="020B0502040204020203" pitchFamily="34" charset="0"/>
                        </a:rPr>
                        <a:t>CSP</a:t>
                      </a:r>
                      <a:r>
                        <a:rPr lang="en-US" sz="1600" b="0" i="0" u="none" strike="noStrike" dirty="0">
                          <a:solidFill>
                            <a:srgbClr val="000000"/>
                          </a:solidFill>
                          <a:effectLst/>
                          <a:latin typeface="Segoe UI" panose="020B0502040204020203" pitchFamily="34" charset="0"/>
                        </a:rPr>
                        <a:t>, then select </a:t>
                      </a:r>
                      <a:r>
                        <a:rPr lang="en-US" sz="1600" b="0" i="1" u="none" strike="noStrike" dirty="0">
                          <a:solidFill>
                            <a:srgbClr val="000000"/>
                          </a:solidFill>
                          <a:effectLst/>
                          <a:latin typeface="Segoe UI" panose="020B0502040204020203" pitchFamily="34" charset="0"/>
                        </a:rPr>
                        <a:t>Cannot find an offer in the catalog</a:t>
                      </a:r>
                      <a:r>
                        <a:rPr lang="en-US" sz="1600" b="0" i="0" u="none" strike="noStrike" dirty="0">
                          <a:solidFill>
                            <a:srgbClr val="000000"/>
                          </a:solidFill>
                          <a:effectLst/>
                          <a:latin typeface="Segoe UI" panose="020B0502040204020203" pitchFamily="34" charset="0"/>
                        </a:rPr>
                        <a:t>. </a:t>
                      </a:r>
                    </a:p>
                    <a:p>
                      <a:pPr marL="0" indent="0" algn="l">
                        <a:spcBef>
                          <a:spcPts val="600"/>
                        </a:spcBef>
                        <a:buFont typeface="Arial" panose="020B0604020202020204" pitchFamily="34" charset="0"/>
                        <a:buNone/>
                      </a:pPr>
                      <a:endParaRPr lang="en-US" sz="1600" b="0" i="0" u="none" strike="noStrike" dirty="0">
                        <a:solidFill>
                          <a:srgbClr val="000000"/>
                        </a:solidFill>
                        <a:effectLst/>
                        <a:latin typeface="Segoe UI" panose="020B0502040204020203" pitchFamily="34" charset="0"/>
                      </a:endParaRPr>
                    </a:p>
                    <a:p>
                      <a:pPr marL="0" indent="0" algn="l">
                        <a:spcBef>
                          <a:spcPts val="600"/>
                        </a:spcBef>
                        <a:buFont typeface="Arial" panose="020B0604020202020204" pitchFamily="34" charset="0"/>
                        <a:buNone/>
                      </a:pPr>
                      <a:r>
                        <a:rPr lang="en-US" sz="1600" b="0" i="0" u="none" strike="noStrike" dirty="0">
                          <a:solidFill>
                            <a:srgbClr val="000000"/>
                          </a:solidFill>
                          <a:effectLst/>
                          <a:latin typeface="Segoe UI" panose="020B0502040204020203" pitchFamily="34" charset="0"/>
                        </a:rPr>
                        <a:t>End users can sign up directly for </a:t>
                      </a:r>
                      <a:r>
                        <a:rPr lang="en-US" sz="1600" b="0" i="0" u="none" strike="noStrike" dirty="0">
                          <a:solidFill>
                            <a:srgbClr val="0078D7"/>
                          </a:solidFill>
                          <a:effectLst/>
                          <a:latin typeface="Segoe UI" panose="020B0502040204020203" pitchFamily="34" charset="0"/>
                          <a:hlinkClick r:id="rId6"/>
                        </a:rPr>
                        <a:t>Microsoft Teams Free</a:t>
                      </a:r>
                      <a:r>
                        <a:rPr lang="en-US" sz="1600" b="0" i="0" u="none" strike="noStrike" dirty="0">
                          <a:solidFill>
                            <a:srgbClr val="000000"/>
                          </a:solidFill>
                          <a:effectLst/>
                          <a:latin typeface="Segoe UI" panose="020B0502040204020203" pitchFamily="34" charset="0"/>
                        </a:rPr>
                        <a:t> and </a:t>
                      </a:r>
                      <a:r>
                        <a:rPr lang="en-US" sz="1600" b="0" i="0" u="none" strike="noStrike" dirty="0">
                          <a:solidFill>
                            <a:srgbClr val="0078D7"/>
                          </a:solidFill>
                          <a:effectLst/>
                          <a:latin typeface="Segoe UI" panose="020B0502040204020203" pitchFamily="34" charset="0"/>
                          <a:hlinkClick r:id="rId7"/>
                        </a:rPr>
                        <a:t>Teams Exploratory Experience</a:t>
                      </a:r>
                      <a:r>
                        <a:rPr lang="en-US" sz="1600" b="0" i="0" u="none" strike="noStrike" dirty="0">
                          <a:solidFill>
                            <a:srgbClr val="000000"/>
                          </a:solidFill>
                          <a:effectLst/>
                          <a:latin typeface="Segoe UI" panose="020B0502040204020203" pitchFamily="34" charset="0"/>
                        </a:rPr>
                        <a:t>. </a:t>
                      </a:r>
                    </a:p>
                    <a:p>
                      <a:pPr marL="0" indent="0" algn="l">
                        <a:spcBef>
                          <a:spcPts val="600"/>
                        </a:spcBef>
                        <a:buFont typeface="Arial" panose="020B0604020202020204" pitchFamily="34" charset="0"/>
                        <a:buNone/>
                      </a:pPr>
                      <a:r>
                        <a:rPr lang="en-US" sz="1600" b="0" i="0" u="none" strike="noStrike" dirty="0">
                          <a:solidFill>
                            <a:srgbClr val="000000"/>
                          </a:solidFill>
                          <a:effectLst/>
                          <a:latin typeface="Segoe UI SemiBold" panose="020B0702040204020203" pitchFamily="34" charset="0"/>
                        </a:rPr>
                        <a:t>Want to learn more?</a:t>
                      </a:r>
                      <a:r>
                        <a:rPr lang="en-US" sz="1600" b="0" i="0" u="none" strike="noStrike" dirty="0">
                          <a:solidFill>
                            <a:srgbClr val="000000"/>
                          </a:solidFill>
                          <a:effectLst/>
                          <a:latin typeface="Segoe UI" panose="020B0502040204020203" pitchFamily="34" charset="0"/>
                        </a:rPr>
                        <a:t> </a:t>
                      </a:r>
                      <a:r>
                        <a:rPr lang="en-US" sz="1600" b="0" i="0" u="none" strike="noStrike" dirty="0">
                          <a:solidFill>
                            <a:srgbClr val="0078D7"/>
                          </a:solidFill>
                          <a:effectLst/>
                          <a:latin typeface="Segoe UI" panose="020B0502040204020203" pitchFamily="34" charset="0"/>
                          <a:hlinkClick r:id="rId8"/>
                        </a:rPr>
                        <a:t>Get a full list of Teams trials and offers</a:t>
                      </a:r>
                      <a:r>
                        <a:rPr lang="en-US" sz="1600" b="0" i="0" u="none" strike="noStrike" dirty="0">
                          <a:solidFill>
                            <a:srgbClr val="000000"/>
                          </a:solidFill>
                          <a:effectLst/>
                          <a:latin typeface="Segoe UI" panose="020B0502040204020203" pitchFamily="34" charset="0"/>
                        </a:rPr>
                        <a:t>. </a:t>
                      </a:r>
                    </a:p>
                    <a:p>
                      <a:pPr marL="0" indent="0">
                        <a:spcBef>
                          <a:spcPts val="600"/>
                        </a:spcBef>
                        <a:buFont typeface="Arial" panose="020B0604020202020204" pitchFamily="34" charset="0"/>
                        <a:buNone/>
                      </a:pPr>
                      <a:r>
                        <a:rPr lang="en-US" sz="1600" dirty="0">
                          <a:solidFill>
                            <a:schemeClr val="tx1"/>
                          </a:solidFill>
                          <a:effectLst/>
                          <a:ea typeface="Calibri" panose="020F0502020204030204" pitchFamily="34" charset="0"/>
                          <a:cs typeface="Times New Roman" panose="02020603050405020304" pitchFamily="18" charset="0"/>
                        </a:rPr>
                        <a:t>Continue to check back for the latest Partner Guidance at: </a:t>
                      </a:r>
                      <a:r>
                        <a:rPr lang="en-US" sz="1600" u="sng" dirty="0">
                          <a:solidFill>
                            <a:srgbClr val="0563C1"/>
                          </a:solidFill>
                          <a:effectLst/>
                          <a:ea typeface="Calibri" panose="020F0502020204030204" pitchFamily="34" charset="0"/>
                          <a:cs typeface="Times New Roman" panose="02020603050405020304" pitchFamily="18" charset="0"/>
                          <a:hlinkClick r:id="rId9"/>
                        </a:rPr>
                        <a:t>https://aka.ms/partnerremotework</a:t>
                      </a:r>
                      <a:endParaRPr lang="en-US" sz="1600" u="sng" dirty="0">
                        <a:solidFill>
                          <a:srgbClr val="0563C1"/>
                        </a:solidFill>
                        <a:effectLst/>
                        <a:ea typeface="Calibri" panose="020F0502020204030204" pitchFamily="34" charset="0"/>
                        <a:cs typeface="Times New Roman" panose="02020603050405020304" pitchFamily="18" charset="0"/>
                      </a:endParaRPr>
                    </a:p>
                    <a:p>
                      <a:pPr marL="0" indent="0">
                        <a:spcBef>
                          <a:spcPts val="600"/>
                        </a:spcBef>
                        <a:buFont typeface="Arial" panose="020B0604020202020204" pitchFamily="34" charset="0"/>
                        <a:buNone/>
                      </a:pPr>
                      <a:endParaRPr lang="en-US" sz="1600" dirty="0">
                        <a:effectLst/>
                        <a:ea typeface="Calibri" panose="020F0502020204030204" pitchFamily="34" charset="0"/>
                        <a:cs typeface="Times New Roman" panose="02020603050405020304" pitchFamily="18" charset="0"/>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98596883"/>
                  </a:ext>
                </a:extLst>
              </a:tr>
            </a:tbl>
          </a:graphicData>
        </a:graphic>
      </p:graphicFrame>
    </p:spTree>
    <p:extLst>
      <p:ext uri="{BB962C8B-B14F-4D97-AF65-F5344CB8AC3E}">
        <p14:creationId xmlns:p14="http://schemas.microsoft.com/office/powerpoint/2010/main" val="39214519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D0130-5847-4535-A506-673F123DF4F4}"/>
              </a:ext>
            </a:extLst>
          </p:cNvPr>
          <p:cNvSpPr>
            <a:spLocks noGrp="1"/>
          </p:cNvSpPr>
          <p:nvPr>
            <p:ph type="title"/>
          </p:nvPr>
        </p:nvSpPr>
        <p:spPr/>
        <p:txBody>
          <a:bodyPr>
            <a:normAutofit fontScale="90000"/>
          </a:bodyPr>
          <a:lstStyle/>
          <a:p>
            <a:r>
              <a:rPr lang="en-US" dirty="0"/>
              <a:t>Summary</a:t>
            </a:r>
          </a:p>
        </p:txBody>
      </p:sp>
      <p:pic>
        <p:nvPicPr>
          <p:cNvPr id="6" name="Picture 5">
            <a:extLst>
              <a:ext uri="{FF2B5EF4-FFF2-40B4-BE49-F238E27FC236}">
                <a16:creationId xmlns:a16="http://schemas.microsoft.com/office/drawing/2014/main" id="{CC275EDA-1EDD-48D9-B00E-002C8218E918}"/>
              </a:ext>
            </a:extLst>
          </p:cNvPr>
          <p:cNvPicPr>
            <a:picLocks noChangeAspect="1"/>
          </p:cNvPicPr>
          <p:nvPr/>
        </p:nvPicPr>
        <p:blipFill>
          <a:blip r:embed="rId2"/>
          <a:stretch>
            <a:fillRect/>
          </a:stretch>
        </p:blipFill>
        <p:spPr>
          <a:xfrm>
            <a:off x="457200" y="1997368"/>
            <a:ext cx="5427731" cy="2895919"/>
          </a:xfrm>
          <a:prstGeom prst="rect">
            <a:avLst/>
          </a:prstGeom>
        </p:spPr>
      </p:pic>
      <p:pic>
        <p:nvPicPr>
          <p:cNvPr id="7" name="Picture 6">
            <a:extLst>
              <a:ext uri="{FF2B5EF4-FFF2-40B4-BE49-F238E27FC236}">
                <a16:creationId xmlns:a16="http://schemas.microsoft.com/office/drawing/2014/main" id="{03AD3AAC-02C4-4B17-92F9-4CED860E3F55}"/>
              </a:ext>
            </a:extLst>
          </p:cNvPr>
          <p:cNvPicPr>
            <a:picLocks noChangeAspect="1"/>
          </p:cNvPicPr>
          <p:nvPr/>
        </p:nvPicPr>
        <p:blipFill>
          <a:blip r:embed="rId3"/>
          <a:stretch>
            <a:fillRect/>
          </a:stretch>
        </p:blipFill>
        <p:spPr>
          <a:xfrm>
            <a:off x="6656341" y="1981042"/>
            <a:ext cx="4953546" cy="2950959"/>
          </a:xfrm>
          <a:prstGeom prst="rect">
            <a:avLst/>
          </a:prstGeom>
        </p:spPr>
      </p:pic>
      <p:cxnSp>
        <p:nvCxnSpPr>
          <p:cNvPr id="12" name="Straight Connector 11">
            <a:extLst>
              <a:ext uri="{FF2B5EF4-FFF2-40B4-BE49-F238E27FC236}">
                <a16:creationId xmlns:a16="http://schemas.microsoft.com/office/drawing/2014/main" id="{DB60154B-BDF2-4329-90EF-09E1A4CEFDF8}"/>
              </a:ext>
            </a:extLst>
          </p:cNvPr>
          <p:cNvCxnSpPr/>
          <p:nvPr/>
        </p:nvCxnSpPr>
        <p:spPr>
          <a:xfrm>
            <a:off x="6262007" y="1469571"/>
            <a:ext cx="0" cy="4678136"/>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3097FED-CD89-492F-B95A-C0B1F27D3CBE}"/>
              </a:ext>
            </a:extLst>
          </p:cNvPr>
          <p:cNvSpPr txBox="1"/>
          <p:nvPr/>
        </p:nvSpPr>
        <p:spPr>
          <a:xfrm>
            <a:off x="457200" y="6031468"/>
            <a:ext cx="6765924" cy="369332"/>
          </a:xfrm>
          <a:prstGeom prst="rect">
            <a:avLst/>
          </a:prstGeom>
          <a:noFill/>
        </p:spPr>
        <p:txBody>
          <a:bodyPr wrap="square">
            <a:spAutoFit/>
          </a:bodyPr>
          <a:lstStyle/>
          <a:p>
            <a:r>
              <a:rPr lang="en-US" dirty="0">
                <a:hlinkClick r:id="rId4"/>
              </a:rPr>
              <a:t>https://github.com/jrillo/MSFTWVDPartner</a:t>
            </a:r>
            <a:endParaRPr lang="en-US" dirty="0"/>
          </a:p>
        </p:txBody>
      </p:sp>
    </p:spTree>
    <p:extLst>
      <p:ext uri="{BB962C8B-B14F-4D97-AF65-F5344CB8AC3E}">
        <p14:creationId xmlns:p14="http://schemas.microsoft.com/office/powerpoint/2010/main" val="946860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22D7F-653A-494F-A715-E08A3E56C5B3}"/>
              </a:ext>
            </a:extLst>
          </p:cNvPr>
          <p:cNvSpPr>
            <a:spLocks noGrp="1"/>
          </p:cNvSpPr>
          <p:nvPr>
            <p:ph type="title"/>
          </p:nvPr>
        </p:nvSpPr>
        <p:spPr>
          <a:xfrm>
            <a:off x="521505" y="1905550"/>
            <a:ext cx="11277600" cy="2543986"/>
          </a:xfrm>
        </p:spPr>
        <p:txBody>
          <a:bodyPr/>
          <a:lstStyle/>
          <a:p>
            <a:pPr algn="r">
              <a:spcBef>
                <a:spcPts val="1800"/>
              </a:spcBef>
              <a:spcAft>
                <a:spcPts val="600"/>
              </a:spcAft>
            </a:pPr>
            <a:r>
              <a:rPr lang="en-US" sz="4000" dirty="0"/>
              <a:t>Next Steps - Engage with your Microsoft Team</a:t>
            </a:r>
            <a:br>
              <a:rPr lang="en-US" sz="4800" dirty="0"/>
            </a:br>
            <a:br>
              <a:rPr lang="en-US" sz="4800" dirty="0"/>
            </a:br>
            <a:r>
              <a:rPr lang="en-US" sz="4800" dirty="0"/>
              <a:t>Thank You</a:t>
            </a:r>
            <a:br>
              <a:rPr lang="en-US" sz="4800" dirty="0"/>
            </a:br>
            <a:r>
              <a:rPr lang="en-US" sz="3600" dirty="0"/>
              <a:t>Stay Safe &amp; Stay Healthy…!</a:t>
            </a:r>
            <a:endParaRPr lang="en-US" sz="4800" dirty="0"/>
          </a:p>
        </p:txBody>
      </p:sp>
      <p:sp>
        <p:nvSpPr>
          <p:cNvPr id="6" name="Text Placeholder 5">
            <a:extLst>
              <a:ext uri="{FF2B5EF4-FFF2-40B4-BE49-F238E27FC236}">
                <a16:creationId xmlns:a16="http://schemas.microsoft.com/office/drawing/2014/main" id="{CB2DEB99-EE36-4674-B7A1-6DE5A0E98B70}"/>
              </a:ext>
            </a:extLst>
          </p:cNvPr>
          <p:cNvSpPr>
            <a:spLocks noGrp="1"/>
          </p:cNvSpPr>
          <p:nvPr>
            <p:ph type="body" idx="7"/>
          </p:nvPr>
        </p:nvSpPr>
        <p:spPr>
          <a:xfrm>
            <a:off x="611312" y="4834386"/>
            <a:ext cx="2184400" cy="723900"/>
          </a:xfrm>
        </p:spPr>
        <p:txBody>
          <a:bodyPr/>
          <a:lstStyle/>
          <a:p>
            <a:r>
              <a:rPr lang="en-US" sz="3200"/>
              <a:t>Questions ?</a:t>
            </a:r>
          </a:p>
        </p:txBody>
      </p:sp>
    </p:spTree>
    <p:extLst>
      <p:ext uri="{BB962C8B-B14F-4D97-AF65-F5344CB8AC3E}">
        <p14:creationId xmlns:p14="http://schemas.microsoft.com/office/powerpoint/2010/main" val="39339704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8192D8-A458-4FB1-8906-3C76C7BB8D3C}"/>
              </a:ext>
            </a:extLst>
          </p:cNvPr>
          <p:cNvSpPr>
            <a:spLocks noGrp="1"/>
          </p:cNvSpPr>
          <p:nvPr>
            <p:ph type="title"/>
          </p:nvPr>
        </p:nvSpPr>
        <p:spPr>
          <a:xfrm>
            <a:off x="457200" y="2724150"/>
            <a:ext cx="11277600" cy="1409700"/>
          </a:xfrm>
        </p:spPr>
        <p:txBody>
          <a:bodyPr/>
          <a:lstStyle/>
          <a:p>
            <a:r>
              <a:rPr lang="en-US" dirty="0"/>
              <a:t>Appendix</a:t>
            </a:r>
          </a:p>
        </p:txBody>
      </p:sp>
    </p:spTree>
    <p:extLst>
      <p:ext uri="{BB962C8B-B14F-4D97-AF65-F5344CB8AC3E}">
        <p14:creationId xmlns:p14="http://schemas.microsoft.com/office/powerpoint/2010/main" val="37140962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C5EEBE9-B59A-4F0F-9B15-8B28290C4919}"/>
              </a:ext>
            </a:extLst>
          </p:cNvPr>
          <p:cNvSpPr>
            <a:spLocks noGrp="1"/>
          </p:cNvSpPr>
          <p:nvPr>
            <p:ph type="title"/>
          </p:nvPr>
        </p:nvSpPr>
        <p:spPr/>
        <p:txBody>
          <a:bodyPr>
            <a:normAutofit fontScale="90000"/>
          </a:bodyPr>
          <a:lstStyle/>
          <a:p>
            <a:r>
              <a:rPr lang="en-US" dirty="0"/>
              <a:t>What help we can bring together for Customers?</a:t>
            </a:r>
          </a:p>
        </p:txBody>
      </p:sp>
      <p:sp>
        <p:nvSpPr>
          <p:cNvPr id="7" name="Content Placeholder 6">
            <a:extLst>
              <a:ext uri="{FF2B5EF4-FFF2-40B4-BE49-F238E27FC236}">
                <a16:creationId xmlns:a16="http://schemas.microsoft.com/office/drawing/2014/main" id="{95ED1F3B-1BA7-4DE1-9E61-854D9C8B43CC}"/>
              </a:ext>
            </a:extLst>
          </p:cNvPr>
          <p:cNvSpPr>
            <a:spLocks noGrp="1"/>
          </p:cNvSpPr>
          <p:nvPr>
            <p:ph type="subTitle" idx="27"/>
          </p:nvPr>
        </p:nvSpPr>
        <p:spPr>
          <a:xfrm>
            <a:off x="457200" y="1009650"/>
            <a:ext cx="11277600" cy="685800"/>
          </a:xfrm>
        </p:spPr>
        <p:txBody>
          <a:bodyPr/>
          <a:lstStyle/>
          <a:p>
            <a:r>
              <a:rPr lang="en-US" dirty="0"/>
              <a:t>Design &amp; Launch Solution Offering - </a:t>
            </a:r>
            <a:r>
              <a:rPr lang="en-US" dirty="0">
                <a:solidFill>
                  <a:srgbClr val="0478D7"/>
                </a:solidFill>
              </a:rPr>
              <a:t>Remote Work Offer Process Flow (WVD)</a:t>
            </a:r>
          </a:p>
        </p:txBody>
      </p:sp>
      <p:grpSp>
        <p:nvGrpSpPr>
          <p:cNvPr id="29" name="Group 28">
            <a:extLst>
              <a:ext uri="{FF2B5EF4-FFF2-40B4-BE49-F238E27FC236}">
                <a16:creationId xmlns:a16="http://schemas.microsoft.com/office/drawing/2014/main" id="{29624408-B2CA-4572-8CFF-CEC3D89F85D6}"/>
              </a:ext>
            </a:extLst>
          </p:cNvPr>
          <p:cNvGrpSpPr/>
          <p:nvPr/>
        </p:nvGrpSpPr>
        <p:grpSpPr>
          <a:xfrm>
            <a:off x="457200" y="1739957"/>
            <a:ext cx="11075118" cy="3126599"/>
            <a:chOff x="154056" y="1615109"/>
            <a:chExt cx="11075118" cy="3126599"/>
          </a:xfrm>
        </p:grpSpPr>
        <p:sp>
          <p:nvSpPr>
            <p:cNvPr id="30" name="Oval 29">
              <a:extLst>
                <a:ext uri="{FF2B5EF4-FFF2-40B4-BE49-F238E27FC236}">
                  <a16:creationId xmlns:a16="http://schemas.microsoft.com/office/drawing/2014/main" id="{306643CA-5EC1-4944-991E-FC254AD8E32B}"/>
                </a:ext>
              </a:extLst>
            </p:cNvPr>
            <p:cNvSpPr/>
            <p:nvPr/>
          </p:nvSpPr>
          <p:spPr bwMode="auto">
            <a:xfrm>
              <a:off x="154056" y="1694054"/>
              <a:ext cx="790161" cy="725556"/>
            </a:xfrm>
            <a:prstGeom prst="ellipse">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a:t>
              </a:r>
            </a:p>
          </p:txBody>
        </p:sp>
        <p:sp>
          <p:nvSpPr>
            <p:cNvPr id="31" name="Oval 30">
              <a:extLst>
                <a:ext uri="{FF2B5EF4-FFF2-40B4-BE49-F238E27FC236}">
                  <a16:creationId xmlns:a16="http://schemas.microsoft.com/office/drawing/2014/main" id="{E5892509-15C5-4904-B250-37CA42D6CD90}"/>
                </a:ext>
              </a:extLst>
            </p:cNvPr>
            <p:cNvSpPr/>
            <p:nvPr/>
          </p:nvSpPr>
          <p:spPr bwMode="auto">
            <a:xfrm>
              <a:off x="4157530" y="1680596"/>
              <a:ext cx="790161" cy="725556"/>
            </a:xfrm>
            <a:prstGeom prst="ellipse">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2</a:t>
              </a:r>
            </a:p>
          </p:txBody>
        </p:sp>
        <p:sp>
          <p:nvSpPr>
            <p:cNvPr id="32" name="TextBox 31">
              <a:extLst>
                <a:ext uri="{FF2B5EF4-FFF2-40B4-BE49-F238E27FC236}">
                  <a16:creationId xmlns:a16="http://schemas.microsoft.com/office/drawing/2014/main" id="{910F6DB4-9686-40A7-AC58-7E6E12E90D42}"/>
                </a:ext>
              </a:extLst>
            </p:cNvPr>
            <p:cNvSpPr txBox="1"/>
            <p:nvPr/>
          </p:nvSpPr>
          <p:spPr>
            <a:xfrm>
              <a:off x="1257299" y="1615109"/>
              <a:ext cx="2998303" cy="923330"/>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2917">
                        <a:srgbClr val="000000"/>
                      </a:gs>
                      <a:gs pos="30000">
                        <a:srgbClr val="000000"/>
                      </a:gs>
                    </a:gsLst>
                    <a:lin ang="5400000" scaled="0"/>
                  </a:gradFill>
                  <a:effectLst/>
                  <a:uLnTx/>
                  <a:uFillTx/>
                </a:rPr>
                <a:t>Partner led – Engage Customer to build WVD use case &amp; project scope </a:t>
              </a:r>
            </a:p>
          </p:txBody>
        </p:sp>
        <p:sp>
          <p:nvSpPr>
            <p:cNvPr id="33" name="TextBox 32">
              <a:extLst>
                <a:ext uri="{FF2B5EF4-FFF2-40B4-BE49-F238E27FC236}">
                  <a16:creationId xmlns:a16="http://schemas.microsoft.com/office/drawing/2014/main" id="{39F10EE9-5B57-41DF-989A-443571CB85AC}"/>
                </a:ext>
              </a:extLst>
            </p:cNvPr>
            <p:cNvSpPr txBox="1"/>
            <p:nvPr/>
          </p:nvSpPr>
          <p:spPr>
            <a:xfrm>
              <a:off x="5201140" y="1616560"/>
              <a:ext cx="2149504" cy="1231106"/>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2917">
                        <a:srgbClr val="000000"/>
                      </a:gs>
                      <a:gs pos="30000">
                        <a:srgbClr val="000000"/>
                      </a:gs>
                    </a:gsLst>
                    <a:lin ang="5400000" scaled="0"/>
                  </a:gradFill>
                  <a:effectLst/>
                  <a:uLnTx/>
                  <a:uFillTx/>
                </a:rPr>
                <a:t>Contact Microsoft customer account team to coordinate nomination steps</a:t>
              </a:r>
            </a:p>
          </p:txBody>
        </p:sp>
        <p:sp>
          <p:nvSpPr>
            <p:cNvPr id="34" name="Oval 33">
              <a:extLst>
                <a:ext uri="{FF2B5EF4-FFF2-40B4-BE49-F238E27FC236}">
                  <a16:creationId xmlns:a16="http://schemas.microsoft.com/office/drawing/2014/main" id="{71288852-2D19-4D91-A523-EC0A6B652027}"/>
                </a:ext>
              </a:extLst>
            </p:cNvPr>
            <p:cNvSpPr/>
            <p:nvPr/>
          </p:nvSpPr>
          <p:spPr bwMode="auto">
            <a:xfrm>
              <a:off x="7848599" y="1713996"/>
              <a:ext cx="790161" cy="725556"/>
            </a:xfrm>
            <a:prstGeom prst="ellipse">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3</a:t>
              </a:r>
            </a:p>
          </p:txBody>
        </p:sp>
        <p:sp>
          <p:nvSpPr>
            <p:cNvPr id="35" name="TextBox 34">
              <a:extLst>
                <a:ext uri="{FF2B5EF4-FFF2-40B4-BE49-F238E27FC236}">
                  <a16:creationId xmlns:a16="http://schemas.microsoft.com/office/drawing/2014/main" id="{6BAB2ECA-5CBF-450C-8DD1-925707BA42E4}"/>
                </a:ext>
              </a:extLst>
            </p:cNvPr>
            <p:cNvSpPr txBox="1"/>
            <p:nvPr/>
          </p:nvSpPr>
          <p:spPr>
            <a:xfrm>
              <a:off x="8926996" y="1634988"/>
              <a:ext cx="2302178" cy="1538883"/>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2917">
                        <a:srgbClr val="000000"/>
                      </a:gs>
                      <a:gs pos="30000">
                        <a:srgbClr val="000000"/>
                      </a:gs>
                    </a:gsLst>
                    <a:lin ang="5400000" scaled="0"/>
                  </a:gradFill>
                  <a:effectLst/>
                  <a:uLnTx/>
                  <a:uFillTx/>
                </a:rPr>
                <a:t>Partner builds draft SOW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a:gsLst>
                    <a:gs pos="2917">
                      <a:srgbClr val="000000"/>
                    </a:gs>
                    <a:gs pos="30000">
                      <a:srgbClr val="000000"/>
                    </a:gs>
                  </a:gsLst>
                  <a:lin ang="5400000" scaled="0"/>
                </a:gra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2917">
                        <a:srgbClr val="000000"/>
                      </a:gs>
                      <a:gs pos="30000">
                        <a:srgbClr val="000000"/>
                      </a:gs>
                    </a:gsLst>
                    <a:lin ang="5400000" scaled="0"/>
                  </a:gradFill>
                  <a:effectLst/>
                  <a:uLnTx/>
                  <a:uFillTx/>
                </a:rPr>
                <a:t>PMM to validate with AE or Specialist</a:t>
              </a:r>
            </a:p>
          </p:txBody>
        </p:sp>
        <p:sp>
          <p:nvSpPr>
            <p:cNvPr id="36" name="Oval 35">
              <a:extLst>
                <a:ext uri="{FF2B5EF4-FFF2-40B4-BE49-F238E27FC236}">
                  <a16:creationId xmlns:a16="http://schemas.microsoft.com/office/drawing/2014/main" id="{ECDAB094-5610-454A-8FDE-B2866CB203B4}"/>
                </a:ext>
              </a:extLst>
            </p:cNvPr>
            <p:cNvSpPr/>
            <p:nvPr/>
          </p:nvSpPr>
          <p:spPr bwMode="auto">
            <a:xfrm>
              <a:off x="4157530" y="3164569"/>
              <a:ext cx="790161" cy="725556"/>
            </a:xfrm>
            <a:prstGeom prst="ellipse">
              <a:avLst/>
            </a:prstGeom>
            <a:solidFill>
              <a:srgbClr val="0078D4">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2</a:t>
              </a:r>
            </a:p>
          </p:txBody>
        </p:sp>
        <p:sp>
          <p:nvSpPr>
            <p:cNvPr id="37" name="TextBox 36">
              <a:extLst>
                <a:ext uri="{FF2B5EF4-FFF2-40B4-BE49-F238E27FC236}">
                  <a16:creationId xmlns:a16="http://schemas.microsoft.com/office/drawing/2014/main" id="{66107DB3-BA49-4EA9-832D-1601F977CDD9}"/>
                </a:ext>
              </a:extLst>
            </p:cNvPr>
            <p:cNvSpPr txBox="1"/>
            <p:nvPr/>
          </p:nvSpPr>
          <p:spPr>
            <a:xfrm>
              <a:off x="5201139" y="3202825"/>
              <a:ext cx="2515713" cy="1538883"/>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2917">
                        <a:srgbClr val="000000"/>
                      </a:gs>
                      <a:gs pos="30000">
                        <a:srgbClr val="000000"/>
                      </a:gs>
                    </a:gsLst>
                    <a:lin ang="5400000" scaled="0"/>
                  </a:gradFill>
                  <a:effectLst/>
                  <a:uLnTx/>
                  <a:uFillTx/>
                </a:rPr>
                <a:t>Confirm with PMM you are able to engage with the customer on the WVD deployment</a:t>
              </a:r>
            </a:p>
          </p:txBody>
        </p:sp>
        <p:sp>
          <p:nvSpPr>
            <p:cNvPr id="38" name="Oval 37">
              <a:extLst>
                <a:ext uri="{FF2B5EF4-FFF2-40B4-BE49-F238E27FC236}">
                  <a16:creationId xmlns:a16="http://schemas.microsoft.com/office/drawing/2014/main" id="{ECD6ADAA-322F-49A1-BBC3-A4E0F996D75A}"/>
                </a:ext>
              </a:extLst>
            </p:cNvPr>
            <p:cNvSpPr/>
            <p:nvPr/>
          </p:nvSpPr>
          <p:spPr bwMode="auto">
            <a:xfrm>
              <a:off x="154056" y="3155420"/>
              <a:ext cx="790161" cy="725556"/>
            </a:xfrm>
            <a:prstGeom prst="ellipse">
              <a:avLst/>
            </a:prstGeom>
            <a:solidFill>
              <a:srgbClr val="0078D4">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a:t>
              </a:r>
            </a:p>
          </p:txBody>
        </p:sp>
        <p:sp>
          <p:nvSpPr>
            <p:cNvPr id="39" name="TextBox 38">
              <a:extLst>
                <a:ext uri="{FF2B5EF4-FFF2-40B4-BE49-F238E27FC236}">
                  <a16:creationId xmlns:a16="http://schemas.microsoft.com/office/drawing/2014/main" id="{497CD81E-A70E-4D9A-B444-4B6E52D0DDA1}"/>
                </a:ext>
              </a:extLst>
            </p:cNvPr>
            <p:cNvSpPr txBox="1"/>
            <p:nvPr/>
          </p:nvSpPr>
          <p:spPr>
            <a:xfrm>
              <a:off x="1257299" y="3155443"/>
              <a:ext cx="2998303" cy="1231106"/>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2917">
                        <a:srgbClr val="000000"/>
                      </a:gs>
                      <a:gs pos="30000">
                        <a:srgbClr val="000000"/>
                      </a:gs>
                    </a:gsLst>
                    <a:lin ang="5400000" scaled="0"/>
                  </a:gradFill>
                  <a:effectLst/>
                  <a:uLnTx/>
                  <a:uFillTx/>
                </a:rPr>
                <a:t>Field led - Partner will be contacted by local PMM regarding an identified customer opportunity</a:t>
              </a:r>
            </a:p>
          </p:txBody>
        </p:sp>
        <p:sp>
          <p:nvSpPr>
            <p:cNvPr id="40" name="TextBox 39">
              <a:extLst>
                <a:ext uri="{FF2B5EF4-FFF2-40B4-BE49-F238E27FC236}">
                  <a16:creationId xmlns:a16="http://schemas.microsoft.com/office/drawing/2014/main" id="{9CE00F97-449F-4FD4-B053-459F4A84E83F}"/>
                </a:ext>
              </a:extLst>
            </p:cNvPr>
            <p:cNvSpPr txBox="1"/>
            <p:nvPr/>
          </p:nvSpPr>
          <p:spPr>
            <a:xfrm>
              <a:off x="451064" y="2598706"/>
              <a:ext cx="2062370" cy="307777"/>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2917">
                        <a:srgbClr val="000000"/>
                      </a:gs>
                      <a:gs pos="30000">
                        <a:srgbClr val="000000"/>
                      </a:gs>
                    </a:gsLst>
                    <a:lin ang="5400000" scaled="0"/>
                  </a:gradFill>
                  <a:effectLst/>
                  <a:uLnTx/>
                  <a:uFillTx/>
                </a:rPr>
                <a:t>OR</a:t>
              </a:r>
            </a:p>
          </p:txBody>
        </p:sp>
      </p:grpSp>
      <p:grpSp>
        <p:nvGrpSpPr>
          <p:cNvPr id="41" name="Group 40">
            <a:extLst>
              <a:ext uri="{FF2B5EF4-FFF2-40B4-BE49-F238E27FC236}">
                <a16:creationId xmlns:a16="http://schemas.microsoft.com/office/drawing/2014/main" id="{D4FC035F-2D98-484D-BE42-282711533194}"/>
              </a:ext>
            </a:extLst>
          </p:cNvPr>
          <p:cNvGrpSpPr/>
          <p:nvPr/>
        </p:nvGrpSpPr>
        <p:grpSpPr>
          <a:xfrm>
            <a:off x="457200" y="5058582"/>
            <a:ext cx="11647687" cy="1846659"/>
            <a:chOff x="154056" y="1615109"/>
            <a:chExt cx="11865365" cy="1846659"/>
          </a:xfrm>
        </p:grpSpPr>
        <p:sp>
          <p:nvSpPr>
            <p:cNvPr id="42" name="Oval 41">
              <a:extLst>
                <a:ext uri="{FF2B5EF4-FFF2-40B4-BE49-F238E27FC236}">
                  <a16:creationId xmlns:a16="http://schemas.microsoft.com/office/drawing/2014/main" id="{D920E511-FD8F-44A5-B924-2C9C2EFD1A75}"/>
                </a:ext>
              </a:extLst>
            </p:cNvPr>
            <p:cNvSpPr/>
            <p:nvPr/>
          </p:nvSpPr>
          <p:spPr bwMode="auto">
            <a:xfrm>
              <a:off x="154056" y="1694054"/>
              <a:ext cx="790161" cy="725556"/>
            </a:xfrm>
            <a:prstGeom prst="ellipse">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4</a:t>
              </a:r>
            </a:p>
          </p:txBody>
        </p:sp>
        <p:sp>
          <p:nvSpPr>
            <p:cNvPr id="43" name="Oval 42">
              <a:extLst>
                <a:ext uri="{FF2B5EF4-FFF2-40B4-BE49-F238E27FC236}">
                  <a16:creationId xmlns:a16="http://schemas.microsoft.com/office/drawing/2014/main" id="{E2319AAE-B94D-4E7D-9EF8-16B24FFB1044}"/>
                </a:ext>
              </a:extLst>
            </p:cNvPr>
            <p:cNvSpPr/>
            <p:nvPr/>
          </p:nvSpPr>
          <p:spPr bwMode="auto">
            <a:xfrm>
              <a:off x="4253202" y="1694054"/>
              <a:ext cx="790161" cy="725556"/>
            </a:xfrm>
            <a:prstGeom prst="ellipse">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5</a:t>
              </a:r>
            </a:p>
          </p:txBody>
        </p:sp>
        <p:sp>
          <p:nvSpPr>
            <p:cNvPr id="44" name="TextBox 43">
              <a:extLst>
                <a:ext uri="{FF2B5EF4-FFF2-40B4-BE49-F238E27FC236}">
                  <a16:creationId xmlns:a16="http://schemas.microsoft.com/office/drawing/2014/main" id="{57F33DDE-6FA4-4DBF-955C-AC6F4C04B0D8}"/>
                </a:ext>
              </a:extLst>
            </p:cNvPr>
            <p:cNvSpPr txBox="1"/>
            <p:nvPr/>
          </p:nvSpPr>
          <p:spPr>
            <a:xfrm>
              <a:off x="1257300" y="1615109"/>
              <a:ext cx="2743803" cy="1846659"/>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2917">
                        <a:srgbClr val="000000"/>
                      </a:gs>
                      <a:gs pos="30000">
                        <a:srgbClr val="000000"/>
                      </a:gs>
                    </a:gsLst>
                    <a:lin ang="5400000" scaled="0"/>
                  </a:gradFill>
                  <a:effectLst/>
                  <a:uLnTx/>
                  <a:uFillTx/>
                </a:rPr>
                <a:t>AE or Specialist Submits customer details in the  nomination form</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505050"/>
                  </a:solidFill>
                  <a:effectLst/>
                  <a:uLnTx/>
                  <a:uFillTx/>
                </a:rPr>
                <a:t>Includes uploading the draft SOW</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a:gsLst>
                    <a:gs pos="2917">
                      <a:srgbClr val="000000"/>
                    </a:gs>
                    <a:gs pos="30000">
                      <a:srgbClr val="000000"/>
                    </a:gs>
                  </a:gsLst>
                  <a:lin ang="5400000" scaled="0"/>
                </a:gradFill>
                <a:effectLst/>
                <a:uLnTx/>
                <a:uFillTx/>
              </a:endParaRPr>
            </a:p>
          </p:txBody>
        </p:sp>
        <p:sp>
          <p:nvSpPr>
            <p:cNvPr id="45" name="TextBox 44">
              <a:extLst>
                <a:ext uri="{FF2B5EF4-FFF2-40B4-BE49-F238E27FC236}">
                  <a16:creationId xmlns:a16="http://schemas.microsoft.com/office/drawing/2014/main" id="{57A38F45-E675-4520-BF7D-F7C7950A46C2}"/>
                </a:ext>
              </a:extLst>
            </p:cNvPr>
            <p:cNvSpPr txBox="1"/>
            <p:nvPr/>
          </p:nvSpPr>
          <p:spPr>
            <a:xfrm>
              <a:off x="5295462" y="1627641"/>
              <a:ext cx="2562728" cy="923330"/>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2917">
                        <a:srgbClr val="000000"/>
                      </a:gs>
                      <a:gs pos="30000">
                        <a:srgbClr val="000000"/>
                      </a:gs>
                    </a:gsLst>
                    <a:lin ang="5400000" scaled="0"/>
                  </a:gradFill>
                  <a:effectLst/>
                  <a:uLnTx/>
                  <a:uFillTx/>
                </a:rPr>
                <a:t>PMM sends the Offer incentives email to the AE and Specialist </a:t>
              </a:r>
            </a:p>
          </p:txBody>
        </p:sp>
        <p:sp>
          <p:nvSpPr>
            <p:cNvPr id="46" name="Oval 45">
              <a:extLst>
                <a:ext uri="{FF2B5EF4-FFF2-40B4-BE49-F238E27FC236}">
                  <a16:creationId xmlns:a16="http://schemas.microsoft.com/office/drawing/2014/main" id="{0CEB7367-5B05-4C73-9A8C-F7975A2D48BB}"/>
                </a:ext>
              </a:extLst>
            </p:cNvPr>
            <p:cNvSpPr/>
            <p:nvPr/>
          </p:nvSpPr>
          <p:spPr bwMode="auto">
            <a:xfrm>
              <a:off x="7999782" y="1694054"/>
              <a:ext cx="790161" cy="725556"/>
            </a:xfrm>
            <a:prstGeom prst="ellipse">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6</a:t>
              </a:r>
            </a:p>
          </p:txBody>
        </p:sp>
        <p:sp>
          <p:nvSpPr>
            <p:cNvPr id="47" name="TextBox 46">
              <a:extLst>
                <a:ext uri="{FF2B5EF4-FFF2-40B4-BE49-F238E27FC236}">
                  <a16:creationId xmlns:a16="http://schemas.microsoft.com/office/drawing/2014/main" id="{DDB90E71-1CE0-4E18-AE14-87185401D3E4}"/>
                </a:ext>
              </a:extLst>
            </p:cNvPr>
            <p:cNvSpPr txBox="1"/>
            <p:nvPr/>
          </p:nvSpPr>
          <p:spPr>
            <a:xfrm>
              <a:off x="9090950" y="1627641"/>
              <a:ext cx="2928471" cy="1231106"/>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2917">
                        <a:srgbClr val="000000"/>
                      </a:gs>
                      <a:gs pos="30000">
                        <a:srgbClr val="000000"/>
                      </a:gs>
                    </a:gsLst>
                    <a:lin ang="5400000" scaled="0"/>
                  </a:gradFill>
                  <a:effectLst/>
                  <a:uLnTx/>
                  <a:uFillTx/>
                </a:rPr>
                <a:t>AE / Specialist sends the approved benefits email to customer; requests ECIF and Azure credits</a:t>
              </a:r>
              <a:endParaRPr kumimoji="0" lang="en-US" sz="2000" b="1" i="0" u="none" strike="noStrike" kern="0" cap="none" spc="0" normalizeH="0" baseline="0" noProof="0">
                <a:ln>
                  <a:noFill/>
                </a:ln>
                <a:gradFill>
                  <a:gsLst>
                    <a:gs pos="2917">
                      <a:srgbClr val="000000"/>
                    </a:gs>
                    <a:gs pos="30000">
                      <a:srgbClr val="000000"/>
                    </a:gs>
                  </a:gsLst>
                  <a:lin ang="5400000" scaled="0"/>
                </a:gradFill>
                <a:effectLst/>
                <a:uLnTx/>
                <a:uFillTx/>
              </a:endParaRPr>
            </a:p>
          </p:txBody>
        </p:sp>
      </p:grpSp>
      <p:cxnSp>
        <p:nvCxnSpPr>
          <p:cNvPr id="48" name="Straight Arrow Connector 47">
            <a:extLst>
              <a:ext uri="{FF2B5EF4-FFF2-40B4-BE49-F238E27FC236}">
                <a16:creationId xmlns:a16="http://schemas.microsoft.com/office/drawing/2014/main" id="{0AD578B5-EB7B-4C62-9AAB-4F5B3F47659E}"/>
              </a:ext>
            </a:extLst>
          </p:cNvPr>
          <p:cNvCxnSpPr>
            <a:cxnSpLocks/>
          </p:cNvCxnSpPr>
          <p:nvPr/>
        </p:nvCxnSpPr>
        <p:spPr>
          <a:xfrm>
            <a:off x="7653787" y="2408187"/>
            <a:ext cx="434576" cy="0"/>
          </a:xfrm>
          <a:prstGeom prst="straightConnector1">
            <a:avLst/>
          </a:prstGeom>
          <a:noFill/>
          <a:ln w="9525" cap="flat" cmpd="sng" algn="ctr">
            <a:solidFill>
              <a:srgbClr val="000000"/>
            </a:solidFill>
            <a:prstDash val="solid"/>
            <a:headEnd type="none" w="lg" len="med"/>
            <a:tailEnd type="triangle"/>
          </a:ln>
          <a:effectLst/>
        </p:spPr>
      </p:cxnSp>
      <p:cxnSp>
        <p:nvCxnSpPr>
          <p:cNvPr id="49" name="Straight Arrow Connector 48">
            <a:extLst>
              <a:ext uri="{FF2B5EF4-FFF2-40B4-BE49-F238E27FC236}">
                <a16:creationId xmlns:a16="http://schemas.microsoft.com/office/drawing/2014/main" id="{15DEA273-4BA3-4193-A7C9-7061EE86DC9C}"/>
              </a:ext>
            </a:extLst>
          </p:cNvPr>
          <p:cNvCxnSpPr>
            <a:cxnSpLocks/>
          </p:cNvCxnSpPr>
          <p:nvPr/>
        </p:nvCxnSpPr>
        <p:spPr>
          <a:xfrm flipV="1">
            <a:off x="7653787" y="2663287"/>
            <a:ext cx="725133" cy="1446690"/>
          </a:xfrm>
          <a:prstGeom prst="straightConnector1">
            <a:avLst/>
          </a:prstGeom>
          <a:noFill/>
          <a:ln w="9525" cap="flat" cmpd="sng" algn="ctr">
            <a:solidFill>
              <a:srgbClr val="000000"/>
            </a:solidFill>
            <a:prstDash val="solid"/>
            <a:headEnd type="none" w="lg" len="med"/>
            <a:tailEnd type="triangle"/>
          </a:ln>
          <a:effectLst/>
        </p:spPr>
      </p:cxnSp>
    </p:spTree>
    <p:extLst>
      <p:ext uri="{BB962C8B-B14F-4D97-AF65-F5344CB8AC3E}">
        <p14:creationId xmlns:p14="http://schemas.microsoft.com/office/powerpoint/2010/main" val="1009219292"/>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C5EEBE9-B59A-4F0F-9B15-8B28290C4919}"/>
              </a:ext>
            </a:extLst>
          </p:cNvPr>
          <p:cNvSpPr>
            <a:spLocks noGrp="1"/>
          </p:cNvSpPr>
          <p:nvPr>
            <p:ph type="title"/>
          </p:nvPr>
        </p:nvSpPr>
        <p:spPr/>
        <p:txBody>
          <a:bodyPr/>
          <a:lstStyle/>
          <a:p>
            <a:r>
              <a:rPr lang="en-US"/>
              <a:t>An Inspiring story..! </a:t>
            </a:r>
            <a:r>
              <a:rPr lang="en-US" sz="2400">
                <a:hlinkClick r:id="rId3"/>
              </a:rPr>
              <a:t>A Letter to Customers</a:t>
            </a:r>
            <a:r>
              <a:rPr lang="en-US" sz="2400"/>
              <a:t> </a:t>
            </a:r>
            <a:endParaRPr lang="en-US"/>
          </a:p>
        </p:txBody>
      </p:sp>
      <p:sp>
        <p:nvSpPr>
          <p:cNvPr id="7" name="Content Placeholder 6">
            <a:extLst>
              <a:ext uri="{FF2B5EF4-FFF2-40B4-BE49-F238E27FC236}">
                <a16:creationId xmlns:a16="http://schemas.microsoft.com/office/drawing/2014/main" id="{95ED1F3B-1BA7-4DE1-9E61-854D9C8B43CC}"/>
              </a:ext>
            </a:extLst>
          </p:cNvPr>
          <p:cNvSpPr>
            <a:spLocks noGrp="1"/>
          </p:cNvSpPr>
          <p:nvPr>
            <p:ph type="subTitle" idx="27"/>
          </p:nvPr>
        </p:nvSpPr>
        <p:spPr>
          <a:xfrm>
            <a:off x="457200" y="1039918"/>
            <a:ext cx="11277600" cy="685800"/>
          </a:xfrm>
        </p:spPr>
        <p:txBody>
          <a:bodyPr/>
          <a:lstStyle/>
          <a:p>
            <a:r>
              <a:rPr lang="en-US"/>
              <a:t>Lily Zheng - Microsoft, China</a:t>
            </a:r>
          </a:p>
        </p:txBody>
      </p:sp>
      <p:pic>
        <p:nvPicPr>
          <p:cNvPr id="4" name="Picture 3" descr="A picture containing photo, different, many, bunch&#10;&#10;Description automatically generated">
            <a:extLst>
              <a:ext uri="{FF2B5EF4-FFF2-40B4-BE49-F238E27FC236}">
                <a16:creationId xmlns:a16="http://schemas.microsoft.com/office/drawing/2014/main" id="{183233D8-7FDF-4411-831B-89AB60412F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2738" y="1725718"/>
            <a:ext cx="4545961" cy="4605715"/>
          </a:xfrm>
          <a:prstGeom prst="rect">
            <a:avLst/>
          </a:prstGeom>
        </p:spPr>
      </p:pic>
      <p:sp>
        <p:nvSpPr>
          <p:cNvPr id="11" name="Content Placeholder 7">
            <a:extLst>
              <a:ext uri="{FF2B5EF4-FFF2-40B4-BE49-F238E27FC236}">
                <a16:creationId xmlns:a16="http://schemas.microsoft.com/office/drawing/2014/main" id="{31A2399E-CFA8-41CA-B3B5-E8BA9E3D5CD9}"/>
              </a:ext>
            </a:extLst>
          </p:cNvPr>
          <p:cNvSpPr txBox="1">
            <a:spLocks/>
          </p:cNvSpPr>
          <p:nvPr/>
        </p:nvSpPr>
        <p:spPr>
          <a:xfrm>
            <a:off x="457200" y="1914025"/>
            <a:ext cx="6395987" cy="4229100"/>
          </a:xfrm>
          <a:prstGeom prst="rect">
            <a:avLst/>
          </a:prstGeom>
        </p:spPr>
        <p:txBody>
          <a:bodyPr vert="horz" lIns="0" tIns="0" rIns="0" bIns="0" rtlCol="0">
            <a:no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a:t>Learning from Remote Work?</a:t>
            </a:r>
          </a:p>
          <a:p>
            <a:pPr lvl="1"/>
            <a:r>
              <a:rPr lang="en-US">
                <a:solidFill>
                  <a:srgbClr val="0478D7"/>
                </a:solidFill>
              </a:rPr>
              <a:t>Stay Well</a:t>
            </a:r>
          </a:p>
          <a:p>
            <a:pPr lvl="1"/>
            <a:r>
              <a:rPr lang="en-US">
                <a:solidFill>
                  <a:srgbClr val="0478D7"/>
                </a:solidFill>
              </a:rPr>
              <a:t>Go All In</a:t>
            </a:r>
          </a:p>
          <a:p>
            <a:pPr lvl="1"/>
            <a:r>
              <a:rPr lang="en-US">
                <a:solidFill>
                  <a:srgbClr val="0478D7"/>
                </a:solidFill>
              </a:rPr>
              <a:t>Support your Teammates</a:t>
            </a:r>
          </a:p>
          <a:p>
            <a:r>
              <a:rPr lang="en-US"/>
              <a:t>Learning from Customers</a:t>
            </a:r>
          </a:p>
          <a:p>
            <a:pPr lvl="1"/>
            <a:r>
              <a:rPr lang="en-US">
                <a:solidFill>
                  <a:srgbClr val="0478D7"/>
                </a:solidFill>
              </a:rPr>
              <a:t>Immediately Open the Lines of Communication</a:t>
            </a:r>
          </a:p>
          <a:p>
            <a:pPr lvl="1"/>
            <a:r>
              <a:rPr lang="en-US">
                <a:solidFill>
                  <a:srgbClr val="0478D7"/>
                </a:solidFill>
              </a:rPr>
              <a:t>Keep it Moving</a:t>
            </a:r>
          </a:p>
          <a:p>
            <a:pPr lvl="1"/>
            <a:r>
              <a:rPr lang="en-US">
                <a:solidFill>
                  <a:srgbClr val="0478D7"/>
                </a:solidFill>
              </a:rPr>
              <a:t>Even big meetings can be moved Online</a:t>
            </a:r>
          </a:p>
        </p:txBody>
      </p:sp>
    </p:spTree>
    <p:extLst>
      <p:ext uri="{BB962C8B-B14F-4D97-AF65-F5344CB8AC3E}">
        <p14:creationId xmlns:p14="http://schemas.microsoft.com/office/powerpoint/2010/main" val="1021521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CD2B64E-9702-4AE1-AE9D-B97D3B46042B}"/>
              </a:ext>
            </a:extLst>
          </p:cNvPr>
          <p:cNvSpPr>
            <a:spLocks noGrp="1"/>
          </p:cNvSpPr>
          <p:nvPr>
            <p:ph idx="4294967295"/>
          </p:nvPr>
        </p:nvSpPr>
        <p:spPr>
          <a:xfrm>
            <a:off x="457199" y="1513609"/>
            <a:ext cx="11277599" cy="4755281"/>
          </a:xfrm>
        </p:spPr>
        <p:txBody>
          <a:bodyPr/>
          <a:lstStyle/>
          <a:p>
            <a:r>
              <a:rPr lang="en-US" dirty="0"/>
              <a:t>How can Partners provide help to Customers?</a:t>
            </a:r>
          </a:p>
          <a:p>
            <a:pPr lvl="1"/>
            <a:r>
              <a:rPr lang="en-US" dirty="0">
                <a:solidFill>
                  <a:srgbClr val="0478D7"/>
                </a:solidFill>
              </a:rPr>
              <a:t>Customer Scenarios &amp; Use Cases</a:t>
            </a:r>
            <a:endParaRPr lang="en-US" dirty="0"/>
          </a:p>
          <a:p>
            <a:pPr lvl="1"/>
            <a:r>
              <a:rPr lang="en-US" dirty="0">
                <a:solidFill>
                  <a:srgbClr val="0478D7"/>
                </a:solidFill>
              </a:rPr>
              <a:t>Collaboration with Productivity</a:t>
            </a:r>
            <a:endParaRPr lang="en-US" dirty="0"/>
          </a:p>
          <a:p>
            <a:pPr>
              <a:spcBef>
                <a:spcPts val="2400"/>
              </a:spcBef>
            </a:pPr>
            <a:r>
              <a:rPr lang="en-US" dirty="0"/>
              <a:t>How will we resolve challenges together ?</a:t>
            </a:r>
          </a:p>
          <a:p>
            <a:pPr lvl="1"/>
            <a:r>
              <a:rPr lang="en-US" dirty="0">
                <a:solidFill>
                  <a:srgbClr val="0478D7"/>
                </a:solidFill>
              </a:rPr>
              <a:t>Enable Desktop as a Service (DaaS)</a:t>
            </a:r>
          </a:p>
          <a:p>
            <a:pPr lvl="1"/>
            <a:r>
              <a:rPr lang="en-US" dirty="0">
                <a:solidFill>
                  <a:srgbClr val="0478D7"/>
                </a:solidFill>
              </a:rPr>
              <a:t>Remote Work in a Modern Workplace</a:t>
            </a:r>
          </a:p>
          <a:p>
            <a:pPr>
              <a:spcBef>
                <a:spcPts val="2400"/>
              </a:spcBef>
            </a:pPr>
            <a:r>
              <a:rPr lang="en-US" dirty="0"/>
              <a:t>What help we can bring together to the Customers ? </a:t>
            </a:r>
          </a:p>
          <a:p>
            <a:pPr marL="66675" lvl="2" indent="0">
              <a:buNone/>
            </a:pPr>
            <a:r>
              <a:rPr lang="en-US" dirty="0">
                <a:solidFill>
                  <a:srgbClr val="0478D7"/>
                </a:solidFill>
              </a:rPr>
              <a:t>Offerings for Partners &amp; Customers</a:t>
            </a:r>
            <a:endParaRPr lang="en-US" dirty="0"/>
          </a:p>
          <a:p>
            <a:pPr marL="66675" lvl="2" indent="0">
              <a:buNone/>
            </a:pPr>
            <a:r>
              <a:rPr lang="en-US" dirty="0">
                <a:solidFill>
                  <a:srgbClr val="0478D7"/>
                </a:solidFill>
              </a:rPr>
              <a:t>Next Steps - Design &amp; Launch Solution Offering</a:t>
            </a:r>
            <a:endParaRPr lang="en-US" dirty="0"/>
          </a:p>
        </p:txBody>
      </p:sp>
      <p:sp>
        <p:nvSpPr>
          <p:cNvPr id="6" name="Title 5">
            <a:extLst>
              <a:ext uri="{FF2B5EF4-FFF2-40B4-BE49-F238E27FC236}">
                <a16:creationId xmlns:a16="http://schemas.microsoft.com/office/drawing/2014/main" id="{FC5EEBE9-B59A-4F0F-9B15-8B28290C4919}"/>
              </a:ext>
            </a:extLst>
          </p:cNvPr>
          <p:cNvSpPr>
            <a:spLocks noGrp="1"/>
          </p:cNvSpPr>
          <p:nvPr>
            <p:ph type="title"/>
          </p:nvPr>
        </p:nvSpPr>
        <p:spPr/>
        <p:txBody>
          <a:bodyPr/>
          <a:lstStyle/>
          <a:p>
            <a:r>
              <a:rPr lang="en-US" dirty="0">
                <a:latin typeface="Segoe Semibold"/>
              </a:rPr>
              <a:t>Objectives</a:t>
            </a:r>
            <a:endParaRPr lang="en-US" dirty="0"/>
          </a:p>
        </p:txBody>
      </p:sp>
    </p:spTree>
    <p:extLst>
      <p:ext uri="{BB962C8B-B14F-4D97-AF65-F5344CB8AC3E}">
        <p14:creationId xmlns:p14="http://schemas.microsoft.com/office/powerpoint/2010/main" val="271757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1000"/>
                                        <p:tgtEl>
                                          <p:spTgt spid="8">
                                            <p:txEl>
                                              <p:pRg st="1" end="1"/>
                                            </p:txEl>
                                          </p:spTgt>
                                        </p:tgtEl>
                                      </p:cBhvr>
                                    </p:animEffect>
                                    <p:anim calcmode="lin" valueType="num">
                                      <p:cBhvr>
                                        <p:cTn id="13"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1000"/>
                                        <p:tgtEl>
                                          <p:spTgt spid="8">
                                            <p:txEl>
                                              <p:pRg st="2" end="2"/>
                                            </p:txEl>
                                          </p:spTgt>
                                        </p:tgtEl>
                                      </p:cBhvr>
                                    </p:animEffect>
                                    <p:anim calcmode="lin" valueType="num">
                                      <p:cBhvr>
                                        <p:cTn id="18"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8">
                                            <p:txEl>
                                              <p:pRg st="3" end="3"/>
                                            </p:txEl>
                                          </p:spTgt>
                                        </p:tgtEl>
                                        <p:attrNameLst>
                                          <p:attrName>style.visibility</p:attrName>
                                        </p:attrNameLst>
                                      </p:cBhvr>
                                      <p:to>
                                        <p:strVal val="visible"/>
                                      </p:to>
                                    </p:set>
                                    <p:animEffect transition="in" filter="fade">
                                      <p:cBhvr>
                                        <p:cTn id="24" dur="1000"/>
                                        <p:tgtEl>
                                          <p:spTgt spid="8">
                                            <p:txEl>
                                              <p:pRg st="3" end="3"/>
                                            </p:txEl>
                                          </p:spTgt>
                                        </p:tgtEl>
                                      </p:cBhvr>
                                    </p:animEffect>
                                    <p:anim calcmode="lin" valueType="num">
                                      <p:cBhvr>
                                        <p:cTn id="25"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8">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animEffect transition="in" filter="fade">
                                      <p:cBhvr>
                                        <p:cTn id="29" dur="1000"/>
                                        <p:tgtEl>
                                          <p:spTgt spid="8">
                                            <p:txEl>
                                              <p:pRg st="4" end="4"/>
                                            </p:txEl>
                                          </p:spTgt>
                                        </p:tgtEl>
                                      </p:cBhvr>
                                    </p:animEffect>
                                    <p:anim calcmode="lin" valueType="num">
                                      <p:cBhvr>
                                        <p:cTn id="30"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8">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8">
                                            <p:txEl>
                                              <p:pRg st="5" end="5"/>
                                            </p:txEl>
                                          </p:spTgt>
                                        </p:tgtEl>
                                        <p:attrNameLst>
                                          <p:attrName>style.visibility</p:attrName>
                                        </p:attrNameLst>
                                      </p:cBhvr>
                                      <p:to>
                                        <p:strVal val="visible"/>
                                      </p:to>
                                    </p:set>
                                    <p:animEffect transition="in" filter="fade">
                                      <p:cBhvr>
                                        <p:cTn id="34" dur="1000"/>
                                        <p:tgtEl>
                                          <p:spTgt spid="8">
                                            <p:txEl>
                                              <p:pRg st="5" end="5"/>
                                            </p:txEl>
                                          </p:spTgt>
                                        </p:tgtEl>
                                      </p:cBhvr>
                                    </p:animEffect>
                                    <p:anim calcmode="lin" valueType="num">
                                      <p:cBhvr>
                                        <p:cTn id="35"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8">
                                            <p:txEl>
                                              <p:pRg st="6" end="6"/>
                                            </p:txEl>
                                          </p:spTgt>
                                        </p:tgtEl>
                                        <p:attrNameLst>
                                          <p:attrName>style.visibility</p:attrName>
                                        </p:attrNameLst>
                                      </p:cBhvr>
                                      <p:to>
                                        <p:strVal val="visible"/>
                                      </p:to>
                                    </p:set>
                                    <p:animEffect transition="in" filter="fade">
                                      <p:cBhvr>
                                        <p:cTn id="41" dur="1000"/>
                                        <p:tgtEl>
                                          <p:spTgt spid="8">
                                            <p:txEl>
                                              <p:pRg st="6" end="6"/>
                                            </p:txEl>
                                          </p:spTgt>
                                        </p:tgtEl>
                                      </p:cBhvr>
                                    </p:animEffect>
                                    <p:anim calcmode="lin" valueType="num">
                                      <p:cBhvr>
                                        <p:cTn id="42"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8">
                                            <p:txEl>
                                              <p:pRg st="6" end="6"/>
                                            </p:tx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8">
                                            <p:txEl>
                                              <p:pRg st="7" end="7"/>
                                            </p:txEl>
                                          </p:spTgt>
                                        </p:tgtEl>
                                        <p:attrNameLst>
                                          <p:attrName>style.visibility</p:attrName>
                                        </p:attrNameLst>
                                      </p:cBhvr>
                                      <p:to>
                                        <p:strVal val="visible"/>
                                      </p:to>
                                    </p:set>
                                    <p:animEffect transition="in" filter="fade">
                                      <p:cBhvr>
                                        <p:cTn id="46" dur="1000"/>
                                        <p:tgtEl>
                                          <p:spTgt spid="8">
                                            <p:txEl>
                                              <p:pRg st="7" end="7"/>
                                            </p:txEl>
                                          </p:spTgt>
                                        </p:tgtEl>
                                      </p:cBhvr>
                                    </p:animEffect>
                                    <p:anim calcmode="lin" valueType="num">
                                      <p:cBhvr>
                                        <p:cTn id="47" dur="1000" fill="hold"/>
                                        <p:tgtEl>
                                          <p:spTgt spid="8">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8">
                                            <p:txEl>
                                              <p:pRg st="7" end="7"/>
                                            </p:txEl>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8">
                                            <p:txEl>
                                              <p:pRg st="8" end="8"/>
                                            </p:txEl>
                                          </p:spTgt>
                                        </p:tgtEl>
                                        <p:attrNameLst>
                                          <p:attrName>style.visibility</p:attrName>
                                        </p:attrNameLst>
                                      </p:cBhvr>
                                      <p:to>
                                        <p:strVal val="visible"/>
                                      </p:to>
                                    </p:set>
                                    <p:animEffect transition="in" filter="fade">
                                      <p:cBhvr>
                                        <p:cTn id="51" dur="1000"/>
                                        <p:tgtEl>
                                          <p:spTgt spid="8">
                                            <p:txEl>
                                              <p:pRg st="8" end="8"/>
                                            </p:txEl>
                                          </p:spTgt>
                                        </p:tgtEl>
                                      </p:cBhvr>
                                    </p:animEffect>
                                    <p:anim calcmode="lin" valueType="num">
                                      <p:cBhvr>
                                        <p:cTn id="52" dur="1000" fill="hold"/>
                                        <p:tgtEl>
                                          <p:spTgt spid="8">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8">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5E2832-4526-468C-87EC-B862B06DFF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6830" y="2152321"/>
            <a:ext cx="1864546" cy="1864546"/>
          </a:xfrm>
          <a:prstGeom prst="ellipse">
            <a:avLst/>
          </a:prstGeom>
          <a:ln w="28575">
            <a:noFill/>
          </a:ln>
        </p:spPr>
      </p:pic>
      <p:pic>
        <p:nvPicPr>
          <p:cNvPr id="4" name="Picture 3">
            <a:extLst>
              <a:ext uri="{FF2B5EF4-FFF2-40B4-BE49-F238E27FC236}">
                <a16:creationId xmlns:a16="http://schemas.microsoft.com/office/drawing/2014/main" id="{0AB8AB30-81ED-4211-9097-F30E524D0F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2499" y="2152321"/>
            <a:ext cx="1864546" cy="1864546"/>
          </a:xfrm>
          <a:prstGeom prst="ellipse">
            <a:avLst/>
          </a:prstGeom>
          <a:ln w="28575">
            <a:noFill/>
          </a:ln>
        </p:spPr>
      </p:pic>
      <p:pic>
        <p:nvPicPr>
          <p:cNvPr id="5" name="Picture 4" descr="A person sitting on a bench in front of a window&#10;&#10;Description generated with high confidence">
            <a:extLst>
              <a:ext uri="{FF2B5EF4-FFF2-40B4-BE49-F238E27FC236}">
                <a16:creationId xmlns:a16="http://schemas.microsoft.com/office/drawing/2014/main" id="{EC15E2E3-22CF-4D25-B90B-E33BE5FC9F4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526" t="9907" r="35407" b="2862"/>
          <a:stretch/>
        </p:blipFill>
        <p:spPr>
          <a:xfrm>
            <a:off x="6458169" y="2152321"/>
            <a:ext cx="1867940" cy="1867940"/>
          </a:xfrm>
          <a:prstGeom prst="ellipse">
            <a:avLst/>
          </a:prstGeom>
          <a:ln w="63500" cap="rnd">
            <a:noFill/>
          </a:ln>
          <a:effectLst/>
        </p:spPr>
      </p:pic>
      <p:pic>
        <p:nvPicPr>
          <p:cNvPr id="6" name="Picture 5" descr="A person standing in a kitchen&#10;&#10;Description generated with high confidence">
            <a:extLst>
              <a:ext uri="{FF2B5EF4-FFF2-40B4-BE49-F238E27FC236}">
                <a16:creationId xmlns:a16="http://schemas.microsoft.com/office/drawing/2014/main" id="{A1B3CB27-E9A0-4633-9B15-D2B7E0DA904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7218" t="6366" r="20976" b="-222"/>
          <a:stretch/>
        </p:blipFill>
        <p:spPr>
          <a:xfrm>
            <a:off x="9057231" y="2152321"/>
            <a:ext cx="1867940" cy="1867940"/>
          </a:xfrm>
          <a:prstGeom prst="ellipse">
            <a:avLst/>
          </a:prstGeom>
        </p:spPr>
      </p:pic>
      <p:grpSp>
        <p:nvGrpSpPr>
          <p:cNvPr id="18" name="Group 17">
            <a:extLst>
              <a:ext uri="{FF2B5EF4-FFF2-40B4-BE49-F238E27FC236}">
                <a16:creationId xmlns:a16="http://schemas.microsoft.com/office/drawing/2014/main" id="{ED488151-2C26-45AC-96A2-9520DA8588A0}"/>
              </a:ext>
            </a:extLst>
          </p:cNvPr>
          <p:cNvGrpSpPr/>
          <p:nvPr/>
        </p:nvGrpSpPr>
        <p:grpSpPr>
          <a:xfrm>
            <a:off x="951729" y="4232670"/>
            <a:ext cx="2494750" cy="2184412"/>
            <a:chOff x="970812" y="4317047"/>
            <a:chExt cx="2544775" cy="2228214"/>
          </a:xfrm>
        </p:grpSpPr>
        <p:sp>
          <p:nvSpPr>
            <p:cNvPr id="8" name="Rectangle 7">
              <a:extLst>
                <a:ext uri="{FF2B5EF4-FFF2-40B4-BE49-F238E27FC236}">
                  <a16:creationId xmlns:a16="http://schemas.microsoft.com/office/drawing/2014/main" id="{CB967CA9-B85A-4B4B-AAD4-DE42784AED58}"/>
                </a:ext>
              </a:extLst>
            </p:cNvPr>
            <p:cNvSpPr/>
            <p:nvPr/>
          </p:nvSpPr>
          <p:spPr>
            <a:xfrm>
              <a:off x="970812" y="4317047"/>
              <a:ext cx="2544775" cy="496253"/>
            </a:xfrm>
            <a:prstGeom prst="rect">
              <a:avLst/>
            </a:prstGeom>
          </p:spPr>
          <p:txBody>
            <a:bodyPr wrap="square" lIns="0" tIns="0" rIns="0" bIns="0" anchor="t" anchorCtr="0">
              <a:no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Security </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and regulation</a:t>
              </a:r>
            </a:p>
          </p:txBody>
        </p:sp>
        <p:sp>
          <p:nvSpPr>
            <p:cNvPr id="12" name="Rectangle 11">
              <a:extLst>
                <a:ext uri="{FF2B5EF4-FFF2-40B4-BE49-F238E27FC236}">
                  <a16:creationId xmlns:a16="http://schemas.microsoft.com/office/drawing/2014/main" id="{1E1D57CA-D83D-44EF-A6CD-6E77A553F0C0}"/>
                </a:ext>
              </a:extLst>
            </p:cNvPr>
            <p:cNvSpPr/>
            <p:nvPr/>
          </p:nvSpPr>
          <p:spPr>
            <a:xfrm>
              <a:off x="970812" y="4821397"/>
              <a:ext cx="2544775" cy="1723864"/>
            </a:xfrm>
            <a:prstGeom prst="rect">
              <a:avLst/>
            </a:prstGeom>
          </p:spPr>
          <p:txBody>
            <a:bodyPr wrap="square" lIns="0" tIns="179285" rIns="0" bIns="0" anchor="t" anchorCtr="0">
              <a:noAutofit/>
            </a:bodyPr>
            <a:lstStyle/>
            <a:p>
              <a:pPr marL="0" marR="0" lvl="0" indent="0" algn="ctr" defTabSz="914049" rtl="0" eaLnBrk="1" fontAlgn="auto" latinLnBrk="0" hangingPunct="1">
                <a:lnSpc>
                  <a:spcPct val="100000"/>
                </a:lnSpc>
                <a:spcBef>
                  <a:spcPts val="1176"/>
                </a:spcBef>
                <a:spcAft>
                  <a:spcPts val="0"/>
                </a:spcAft>
                <a:buClrTx/>
                <a:buSzTx/>
                <a:buFontTx/>
                <a:buNone/>
                <a:tabLst/>
                <a:defRPr/>
              </a:pPr>
              <a:r>
                <a:rPr kumimoji="0" lang="en-US" sz="1176"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Financial Services</a:t>
              </a:r>
            </a:p>
            <a:p>
              <a:pPr marL="0" marR="0" lvl="0" indent="0" algn="ctr" defTabSz="914049" rtl="0" eaLnBrk="1" fontAlgn="auto" latinLnBrk="0" hangingPunct="1">
                <a:lnSpc>
                  <a:spcPct val="100000"/>
                </a:lnSpc>
                <a:spcBef>
                  <a:spcPts val="1176"/>
                </a:spcBef>
                <a:spcAft>
                  <a:spcPts val="0"/>
                </a:spcAft>
                <a:buClrTx/>
                <a:buSzTx/>
                <a:buFontTx/>
                <a:buNone/>
                <a:tabLst/>
                <a:defRPr/>
              </a:pPr>
              <a:r>
                <a:rPr kumimoji="0" lang="en-US" sz="1176"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Healthcare</a:t>
              </a:r>
            </a:p>
            <a:p>
              <a:pPr marL="0" marR="0" lvl="0" indent="0" algn="ctr" defTabSz="914049" rtl="0" eaLnBrk="1" fontAlgn="auto" latinLnBrk="0" hangingPunct="1">
                <a:lnSpc>
                  <a:spcPct val="100000"/>
                </a:lnSpc>
                <a:spcBef>
                  <a:spcPts val="1176"/>
                </a:spcBef>
                <a:spcAft>
                  <a:spcPts val="0"/>
                </a:spcAft>
                <a:buClrTx/>
                <a:buSzTx/>
                <a:buFontTx/>
                <a:buNone/>
                <a:tabLst/>
                <a:defRPr/>
              </a:pPr>
              <a:r>
                <a:rPr kumimoji="0" lang="en-US" sz="1176"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Government</a:t>
              </a:r>
            </a:p>
          </p:txBody>
        </p:sp>
      </p:grpSp>
      <p:grpSp>
        <p:nvGrpSpPr>
          <p:cNvPr id="17" name="Group 16">
            <a:extLst>
              <a:ext uri="{FF2B5EF4-FFF2-40B4-BE49-F238E27FC236}">
                <a16:creationId xmlns:a16="http://schemas.microsoft.com/office/drawing/2014/main" id="{9D5B7B1D-687E-4770-AD1F-59D642BE0140}"/>
              </a:ext>
            </a:extLst>
          </p:cNvPr>
          <p:cNvGrpSpPr/>
          <p:nvPr/>
        </p:nvGrpSpPr>
        <p:grpSpPr>
          <a:xfrm>
            <a:off x="3548620" y="4232670"/>
            <a:ext cx="2494750" cy="2184412"/>
            <a:chOff x="3619776" y="4317047"/>
            <a:chExt cx="2544775" cy="2228214"/>
          </a:xfrm>
        </p:grpSpPr>
        <p:sp>
          <p:nvSpPr>
            <p:cNvPr id="9" name="Rectangle 8">
              <a:extLst>
                <a:ext uri="{FF2B5EF4-FFF2-40B4-BE49-F238E27FC236}">
                  <a16:creationId xmlns:a16="http://schemas.microsoft.com/office/drawing/2014/main" id="{4E0F3D17-5F93-4F6F-891E-BD5C799CAA0B}"/>
                </a:ext>
              </a:extLst>
            </p:cNvPr>
            <p:cNvSpPr/>
            <p:nvPr/>
          </p:nvSpPr>
          <p:spPr>
            <a:xfrm>
              <a:off x="3619776" y="4317047"/>
              <a:ext cx="2544775" cy="496253"/>
            </a:xfrm>
            <a:prstGeom prst="rect">
              <a:avLst/>
            </a:prstGeom>
          </p:spPr>
          <p:txBody>
            <a:bodyPr wrap="square" lIns="0" tIns="0" rIns="0" bIns="0" anchor="t" anchorCtr="0">
              <a:no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Elastic</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workforce</a:t>
              </a:r>
              <a:endParaRPr kumimoji="0" lang="en-US" sz="1372" b="0"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endParaRPr>
            </a:p>
          </p:txBody>
        </p:sp>
        <p:sp>
          <p:nvSpPr>
            <p:cNvPr id="13" name="Rectangle 12">
              <a:extLst>
                <a:ext uri="{FF2B5EF4-FFF2-40B4-BE49-F238E27FC236}">
                  <a16:creationId xmlns:a16="http://schemas.microsoft.com/office/drawing/2014/main" id="{A5827A4D-E002-4428-95DD-069B5BE3AB4E}"/>
                </a:ext>
              </a:extLst>
            </p:cNvPr>
            <p:cNvSpPr/>
            <p:nvPr/>
          </p:nvSpPr>
          <p:spPr>
            <a:xfrm>
              <a:off x="3619776" y="4821397"/>
              <a:ext cx="2544775" cy="1723864"/>
            </a:xfrm>
            <a:prstGeom prst="rect">
              <a:avLst/>
            </a:prstGeom>
          </p:spPr>
          <p:txBody>
            <a:bodyPr wrap="square" lIns="0" tIns="179285" rIns="0" bIns="0" anchor="t" anchorCtr="0">
              <a:noAutofit/>
            </a:bodyPr>
            <a:lstStyle/>
            <a:p>
              <a:pPr marL="0" marR="0" lvl="0" indent="0" algn="ctr" defTabSz="914049" rtl="0" eaLnBrk="1" fontAlgn="auto" latinLnBrk="0" hangingPunct="1">
                <a:lnSpc>
                  <a:spcPct val="100000"/>
                </a:lnSpc>
                <a:spcBef>
                  <a:spcPts val="1176"/>
                </a:spcBef>
                <a:spcAft>
                  <a:spcPts val="0"/>
                </a:spcAft>
                <a:buClrTx/>
                <a:buSzTx/>
                <a:buFontTx/>
                <a:buNone/>
                <a:tabLst/>
                <a:defRPr/>
              </a:pPr>
              <a:r>
                <a:rPr kumimoji="0" lang="en-US" sz="1176"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Mergers and acquisition</a:t>
              </a:r>
            </a:p>
            <a:p>
              <a:pPr marL="0" marR="0" lvl="0" indent="0" algn="ctr" defTabSz="914049" rtl="0" eaLnBrk="1" fontAlgn="auto" latinLnBrk="0" hangingPunct="1">
                <a:lnSpc>
                  <a:spcPct val="100000"/>
                </a:lnSpc>
                <a:spcBef>
                  <a:spcPts val="1176"/>
                </a:spcBef>
                <a:spcAft>
                  <a:spcPts val="0"/>
                </a:spcAft>
                <a:buClrTx/>
                <a:buSzTx/>
                <a:buFontTx/>
                <a:buNone/>
                <a:tabLst/>
                <a:defRPr/>
              </a:pPr>
              <a:r>
                <a:rPr kumimoji="0" lang="en-US" sz="1176"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Short term employees</a:t>
              </a:r>
            </a:p>
            <a:p>
              <a:pPr marL="0" marR="0" lvl="0" indent="0" algn="ctr" defTabSz="914049" rtl="0" eaLnBrk="1" fontAlgn="auto" latinLnBrk="0" hangingPunct="1">
                <a:lnSpc>
                  <a:spcPct val="100000"/>
                </a:lnSpc>
                <a:spcBef>
                  <a:spcPts val="1176"/>
                </a:spcBef>
                <a:spcAft>
                  <a:spcPts val="0"/>
                </a:spcAft>
                <a:buClrTx/>
                <a:buSzTx/>
                <a:buFontTx/>
                <a:buNone/>
                <a:tabLst/>
                <a:defRPr/>
              </a:pPr>
              <a:r>
                <a:rPr kumimoji="0" lang="en-US" sz="1176"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Contractor and partner access</a:t>
              </a:r>
            </a:p>
          </p:txBody>
        </p:sp>
      </p:grpSp>
      <p:grpSp>
        <p:nvGrpSpPr>
          <p:cNvPr id="16" name="Group 15">
            <a:extLst>
              <a:ext uri="{FF2B5EF4-FFF2-40B4-BE49-F238E27FC236}">
                <a16:creationId xmlns:a16="http://schemas.microsoft.com/office/drawing/2014/main" id="{FFF78B6B-9C0F-4A89-8CED-3C229124DEC8}"/>
              </a:ext>
            </a:extLst>
          </p:cNvPr>
          <p:cNvGrpSpPr/>
          <p:nvPr/>
        </p:nvGrpSpPr>
        <p:grpSpPr>
          <a:xfrm>
            <a:off x="6147065" y="4232670"/>
            <a:ext cx="2494750" cy="2184412"/>
            <a:chOff x="6270325" y="4317047"/>
            <a:chExt cx="2544775" cy="2228214"/>
          </a:xfrm>
        </p:grpSpPr>
        <p:sp>
          <p:nvSpPr>
            <p:cNvPr id="10" name="Rectangle 9">
              <a:extLst>
                <a:ext uri="{FF2B5EF4-FFF2-40B4-BE49-F238E27FC236}">
                  <a16:creationId xmlns:a16="http://schemas.microsoft.com/office/drawing/2014/main" id="{3D1DB0A0-E5C2-47AF-9185-37D6F6CE1291}"/>
                </a:ext>
              </a:extLst>
            </p:cNvPr>
            <p:cNvSpPr/>
            <p:nvPr/>
          </p:nvSpPr>
          <p:spPr>
            <a:xfrm>
              <a:off x="6270325" y="4317047"/>
              <a:ext cx="2544775" cy="496253"/>
            </a:xfrm>
            <a:prstGeom prst="rect">
              <a:avLst/>
            </a:prstGeom>
          </p:spPr>
          <p:txBody>
            <a:bodyPr wrap="square" lIns="0" tIns="0" rIns="0" bIns="0" anchor="t" anchorCtr="0">
              <a:no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Specific</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employees</a:t>
              </a:r>
              <a:endParaRPr kumimoji="0" lang="en-US" sz="1372" b="0"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endParaRPr>
            </a:p>
          </p:txBody>
        </p:sp>
        <p:sp>
          <p:nvSpPr>
            <p:cNvPr id="14" name="Rectangle 13">
              <a:extLst>
                <a:ext uri="{FF2B5EF4-FFF2-40B4-BE49-F238E27FC236}">
                  <a16:creationId xmlns:a16="http://schemas.microsoft.com/office/drawing/2014/main" id="{0C69830E-D3E0-4CAA-B290-903EC0794FC5}"/>
                </a:ext>
              </a:extLst>
            </p:cNvPr>
            <p:cNvSpPr/>
            <p:nvPr/>
          </p:nvSpPr>
          <p:spPr>
            <a:xfrm>
              <a:off x="6270325" y="4821397"/>
              <a:ext cx="2544775" cy="1723864"/>
            </a:xfrm>
            <a:prstGeom prst="rect">
              <a:avLst/>
            </a:prstGeom>
          </p:spPr>
          <p:txBody>
            <a:bodyPr wrap="square" lIns="0" tIns="179285" rIns="0" bIns="0" anchor="t" anchorCtr="0">
              <a:noAutofit/>
            </a:bodyPr>
            <a:lstStyle/>
            <a:p>
              <a:pPr marL="0" marR="0" lvl="0" indent="0" algn="ctr" defTabSz="914049" rtl="0" eaLnBrk="1" fontAlgn="auto" latinLnBrk="0" hangingPunct="1">
                <a:lnSpc>
                  <a:spcPct val="100000"/>
                </a:lnSpc>
                <a:spcBef>
                  <a:spcPts val="1176"/>
                </a:spcBef>
                <a:spcAft>
                  <a:spcPts val="0"/>
                </a:spcAft>
                <a:buClrTx/>
                <a:buSzTx/>
                <a:buFontTx/>
                <a:buNone/>
                <a:tabLst/>
                <a:defRPr/>
              </a:pPr>
              <a:r>
                <a:rPr kumimoji="0" lang="en-US" sz="1176"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BYOD and mobile</a:t>
              </a:r>
            </a:p>
            <a:p>
              <a:pPr marL="0" marR="0" lvl="0" indent="0" algn="ctr" defTabSz="914049" rtl="0" eaLnBrk="1" fontAlgn="auto" latinLnBrk="0" hangingPunct="1">
                <a:lnSpc>
                  <a:spcPct val="100000"/>
                </a:lnSpc>
                <a:spcBef>
                  <a:spcPts val="1176"/>
                </a:spcBef>
                <a:spcAft>
                  <a:spcPts val="0"/>
                </a:spcAft>
                <a:buClrTx/>
                <a:buSzTx/>
                <a:buFontTx/>
                <a:buNone/>
                <a:tabLst/>
                <a:defRPr/>
              </a:pPr>
              <a:r>
                <a:rPr kumimoji="0" lang="en-US" sz="1176"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Call centers</a:t>
              </a:r>
            </a:p>
            <a:p>
              <a:pPr marL="0" marR="0" lvl="0" indent="0" algn="ctr" defTabSz="914049" rtl="0" eaLnBrk="1" fontAlgn="auto" latinLnBrk="0" hangingPunct="1">
                <a:lnSpc>
                  <a:spcPct val="100000"/>
                </a:lnSpc>
                <a:spcBef>
                  <a:spcPts val="1176"/>
                </a:spcBef>
                <a:spcAft>
                  <a:spcPts val="0"/>
                </a:spcAft>
                <a:buClrTx/>
                <a:buSzTx/>
                <a:buFontTx/>
                <a:buNone/>
                <a:tabLst/>
                <a:defRPr/>
              </a:pPr>
              <a:r>
                <a:rPr kumimoji="0" lang="en-US" sz="1176"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Branch workers</a:t>
              </a:r>
            </a:p>
            <a:p>
              <a:pPr marL="0" marR="0" lvl="0" indent="0" algn="ctr" defTabSz="914049" rtl="0" eaLnBrk="1" fontAlgn="auto" latinLnBrk="0" hangingPunct="1">
                <a:lnSpc>
                  <a:spcPct val="100000"/>
                </a:lnSpc>
                <a:spcBef>
                  <a:spcPts val="1176"/>
                </a:spcBef>
                <a:spcAft>
                  <a:spcPts val="0"/>
                </a:spcAft>
                <a:buClrTx/>
                <a:buSzTx/>
                <a:buFontTx/>
                <a:buNone/>
                <a:tabLst/>
                <a:defRPr/>
              </a:pPr>
              <a:endParaRPr kumimoji="0" lang="en-US" sz="1176"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endParaRPr>
            </a:p>
          </p:txBody>
        </p:sp>
      </p:grpSp>
      <p:grpSp>
        <p:nvGrpSpPr>
          <p:cNvPr id="19" name="Group 18">
            <a:extLst>
              <a:ext uri="{FF2B5EF4-FFF2-40B4-BE49-F238E27FC236}">
                <a16:creationId xmlns:a16="http://schemas.microsoft.com/office/drawing/2014/main" id="{A3D18D90-F6C7-45AA-99E6-86BBA62BAC47}"/>
              </a:ext>
            </a:extLst>
          </p:cNvPr>
          <p:cNvGrpSpPr/>
          <p:nvPr/>
        </p:nvGrpSpPr>
        <p:grpSpPr>
          <a:xfrm>
            <a:off x="8745524" y="4232670"/>
            <a:ext cx="2494750" cy="2184412"/>
            <a:chOff x="8920889" y="4317047"/>
            <a:chExt cx="2544775" cy="2228214"/>
          </a:xfrm>
        </p:grpSpPr>
        <p:sp>
          <p:nvSpPr>
            <p:cNvPr id="11" name="Rectangle 10">
              <a:extLst>
                <a:ext uri="{FF2B5EF4-FFF2-40B4-BE49-F238E27FC236}">
                  <a16:creationId xmlns:a16="http://schemas.microsoft.com/office/drawing/2014/main" id="{761A819A-AEB6-4EFB-9B9F-0F32E980CA06}"/>
                </a:ext>
              </a:extLst>
            </p:cNvPr>
            <p:cNvSpPr/>
            <p:nvPr/>
          </p:nvSpPr>
          <p:spPr>
            <a:xfrm>
              <a:off x="8920889" y="4317047"/>
              <a:ext cx="2544775" cy="496253"/>
            </a:xfrm>
            <a:prstGeom prst="rect">
              <a:avLst/>
            </a:prstGeom>
          </p:spPr>
          <p:txBody>
            <a:bodyPr wrap="square" lIns="0" tIns="0" rIns="0" bIns="0" anchor="t" anchorCtr="0">
              <a:no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Specialized </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workloads</a:t>
              </a:r>
            </a:p>
          </p:txBody>
        </p:sp>
        <p:sp>
          <p:nvSpPr>
            <p:cNvPr id="15" name="Rectangle 14">
              <a:extLst>
                <a:ext uri="{FF2B5EF4-FFF2-40B4-BE49-F238E27FC236}">
                  <a16:creationId xmlns:a16="http://schemas.microsoft.com/office/drawing/2014/main" id="{B83C98E1-40D0-4EB9-986F-605172A81775}"/>
                </a:ext>
              </a:extLst>
            </p:cNvPr>
            <p:cNvSpPr/>
            <p:nvPr/>
          </p:nvSpPr>
          <p:spPr>
            <a:xfrm>
              <a:off x="8920889" y="4821397"/>
              <a:ext cx="2544775" cy="1723864"/>
            </a:xfrm>
            <a:prstGeom prst="rect">
              <a:avLst/>
            </a:prstGeom>
          </p:spPr>
          <p:txBody>
            <a:bodyPr wrap="square" lIns="0" tIns="179285" rIns="0" bIns="0" anchor="t" anchorCtr="0">
              <a:noAutofit/>
            </a:bodyPr>
            <a:lstStyle/>
            <a:p>
              <a:pPr marL="0" marR="0" lvl="0" indent="0" algn="ctr" defTabSz="914049" rtl="0" eaLnBrk="1" fontAlgn="auto" latinLnBrk="0" hangingPunct="1">
                <a:lnSpc>
                  <a:spcPct val="100000"/>
                </a:lnSpc>
                <a:spcBef>
                  <a:spcPts val="1176"/>
                </a:spcBef>
                <a:spcAft>
                  <a:spcPts val="0"/>
                </a:spcAft>
                <a:buClrTx/>
                <a:buSzTx/>
                <a:buFontTx/>
                <a:buNone/>
                <a:tabLst/>
                <a:defRPr/>
              </a:pPr>
              <a:r>
                <a:rPr kumimoji="0" lang="en-US" sz="1176"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Design and engineering</a:t>
              </a:r>
            </a:p>
            <a:p>
              <a:pPr marL="0" marR="0" lvl="0" indent="0" algn="ctr" defTabSz="914049" rtl="0" eaLnBrk="1" fontAlgn="auto" latinLnBrk="0" hangingPunct="1">
                <a:lnSpc>
                  <a:spcPct val="100000"/>
                </a:lnSpc>
                <a:spcBef>
                  <a:spcPts val="1176"/>
                </a:spcBef>
                <a:spcAft>
                  <a:spcPts val="0"/>
                </a:spcAft>
                <a:buClrTx/>
                <a:buSzTx/>
                <a:buFontTx/>
                <a:buNone/>
                <a:tabLst/>
                <a:defRPr/>
              </a:pPr>
              <a:r>
                <a:rPr kumimoji="0" lang="en-US" sz="1176"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Legacy apps</a:t>
              </a:r>
            </a:p>
            <a:p>
              <a:pPr marL="0" marR="0" lvl="0" indent="0" algn="ctr" defTabSz="914049" rtl="0" eaLnBrk="1" fontAlgn="auto" latinLnBrk="0" hangingPunct="1">
                <a:lnSpc>
                  <a:spcPct val="100000"/>
                </a:lnSpc>
                <a:spcBef>
                  <a:spcPts val="1176"/>
                </a:spcBef>
                <a:spcAft>
                  <a:spcPts val="0"/>
                </a:spcAft>
                <a:buClrTx/>
                <a:buSzTx/>
                <a:buFontTx/>
                <a:buNone/>
                <a:tabLst/>
                <a:defRPr/>
              </a:pPr>
              <a:r>
                <a:rPr kumimoji="0" lang="en-US" sz="1176"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Software dev test</a:t>
              </a:r>
            </a:p>
          </p:txBody>
        </p:sp>
      </p:grpSp>
      <p:sp>
        <p:nvSpPr>
          <p:cNvPr id="20" name="Title 5">
            <a:extLst>
              <a:ext uri="{FF2B5EF4-FFF2-40B4-BE49-F238E27FC236}">
                <a16:creationId xmlns:a16="http://schemas.microsoft.com/office/drawing/2014/main" id="{D6ECC3E7-3184-4BD6-BBB9-4FDABD4D42C8}"/>
              </a:ext>
            </a:extLst>
          </p:cNvPr>
          <p:cNvSpPr txBox="1">
            <a:spLocks/>
          </p:cNvSpPr>
          <p:nvPr/>
        </p:nvSpPr>
        <p:spPr>
          <a:xfrm>
            <a:off x="465434" y="260641"/>
            <a:ext cx="11277599" cy="635000"/>
          </a:xfrm>
          <a:prstGeom prst="rect">
            <a:avLst/>
          </a:prstGeom>
        </p:spPr>
        <p:txBody>
          <a:bodyPr vert="horz" wrap="square" lIns="0" tIns="164592" rIns="0" bIns="0" rtlCol="0" anchor="t">
            <a:noAutofit/>
          </a:bodyPr>
          <a:lstStyle>
            <a:lvl1pPr marL="0" indent="0" algn="l" defTabSz="914132" rtl="0" eaLnBrk="1" latinLnBrk="0" hangingPunct="1">
              <a:lnSpc>
                <a:spcPct val="90000"/>
              </a:lnSpc>
              <a:spcBef>
                <a:spcPct val="0"/>
              </a:spcBef>
              <a:buFont typeface="Arial" charset="0"/>
              <a:buNone/>
              <a:defRPr lang="en-US" sz="4400" b="1" i="0" kern="1200" spc="-100" baseline="0">
                <a:solidFill>
                  <a:srgbClr val="000000"/>
                </a:solidFill>
                <a:latin typeface="Segoe UI Semibold" charset="0"/>
                <a:ea typeface="Segoe UI Semibold" charset="0"/>
                <a:cs typeface="Segoe UI Semibold" charset="0"/>
              </a:defRPr>
            </a:lvl1pPr>
          </a:lstStyle>
          <a:p>
            <a:r>
              <a:rPr lang="en-US" sz="4000"/>
              <a:t>How can Partners provide help to Customers?</a:t>
            </a:r>
          </a:p>
        </p:txBody>
      </p:sp>
      <p:sp>
        <p:nvSpPr>
          <p:cNvPr id="21" name="Content Placeholder 6">
            <a:extLst>
              <a:ext uri="{FF2B5EF4-FFF2-40B4-BE49-F238E27FC236}">
                <a16:creationId xmlns:a16="http://schemas.microsoft.com/office/drawing/2014/main" id="{BCFC3D9A-7838-4CB1-969E-55A97EEB71C8}"/>
              </a:ext>
            </a:extLst>
          </p:cNvPr>
          <p:cNvSpPr txBox="1">
            <a:spLocks/>
          </p:cNvSpPr>
          <p:nvPr/>
        </p:nvSpPr>
        <p:spPr>
          <a:xfrm>
            <a:off x="404570" y="1015720"/>
            <a:ext cx="11277600" cy="685800"/>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a:t>Customer Remoting Scenarios &amp; Use Cases</a:t>
            </a:r>
          </a:p>
        </p:txBody>
      </p:sp>
    </p:spTree>
    <p:extLst>
      <p:ext uri="{BB962C8B-B14F-4D97-AF65-F5344CB8AC3E}">
        <p14:creationId xmlns:p14="http://schemas.microsoft.com/office/powerpoint/2010/main" val="3472454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750" fill="hold"/>
                                        <p:tgtEl>
                                          <p:spTgt spid="18"/>
                                        </p:tgtEl>
                                        <p:attrNameLst>
                                          <p:attrName>ppt_x</p:attrName>
                                        </p:attrNameLst>
                                      </p:cBhvr>
                                      <p:tavLst>
                                        <p:tav tm="0">
                                          <p:val>
                                            <p:strVal val="#ppt_x"/>
                                          </p:val>
                                        </p:tav>
                                        <p:tav tm="100000">
                                          <p:val>
                                            <p:strVal val="#ppt_x"/>
                                          </p:val>
                                        </p:tav>
                                      </p:tavLst>
                                    </p:anim>
                                    <p:anim calcmode="lin" valueType="num">
                                      <p:cBhvr additive="base">
                                        <p:cTn id="8" dur="75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ppt_x"/>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750" fill="hold"/>
                                        <p:tgtEl>
                                          <p:spTgt spid="16"/>
                                        </p:tgtEl>
                                        <p:attrNameLst>
                                          <p:attrName>ppt_x</p:attrName>
                                        </p:attrNameLst>
                                      </p:cBhvr>
                                      <p:tavLst>
                                        <p:tav tm="0">
                                          <p:val>
                                            <p:strVal val="#ppt_x"/>
                                          </p:val>
                                        </p:tav>
                                        <p:tav tm="100000">
                                          <p:val>
                                            <p:strVal val="#ppt_x"/>
                                          </p:val>
                                        </p:tav>
                                      </p:tavLst>
                                    </p:anim>
                                    <p:anim calcmode="lin" valueType="num">
                                      <p:cBhvr additive="base">
                                        <p:cTn id="16" dur="75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7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750" fill="hold"/>
                                        <p:tgtEl>
                                          <p:spTgt spid="19"/>
                                        </p:tgtEl>
                                        <p:attrNameLst>
                                          <p:attrName>ppt_x</p:attrName>
                                        </p:attrNameLst>
                                      </p:cBhvr>
                                      <p:tavLst>
                                        <p:tav tm="0">
                                          <p:val>
                                            <p:strVal val="#ppt_x"/>
                                          </p:val>
                                        </p:tav>
                                        <p:tav tm="100000">
                                          <p:val>
                                            <p:strVal val="#ppt_x"/>
                                          </p:val>
                                        </p:tav>
                                      </p:tavLst>
                                    </p:anim>
                                    <p:anim calcmode="lin" valueType="num">
                                      <p:cBhvr additive="base">
                                        <p:cTn id="20"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4" name="Object 243" hidden="1">
            <a:extLst>
              <a:ext uri="{FF2B5EF4-FFF2-40B4-BE49-F238E27FC236}">
                <a16:creationId xmlns:a16="http://schemas.microsoft.com/office/drawing/2014/main" id="{1F1E3CD7-6958-4202-A8FD-BBAF422116DD}"/>
              </a:ext>
            </a:extLst>
          </p:cNvPr>
          <p:cNvGraphicFramePr>
            <a:graphicFrameLocks noChangeAspect="1"/>
          </p:cNvGraphicFramePr>
          <p:nvPr>
            <p:custDataLst>
              <p:tags r:id="rId2"/>
            </p:custDataLst>
          </p:nvPr>
        </p:nvGraphicFramePr>
        <p:xfrm>
          <a:off x="2452" y="2074"/>
          <a:ext cx="1588" cy="1588"/>
        </p:xfrm>
        <a:graphic>
          <a:graphicData uri="http://schemas.openxmlformats.org/presentationml/2006/ole">
            <mc:AlternateContent xmlns:mc="http://schemas.openxmlformats.org/markup-compatibility/2006">
              <mc:Choice xmlns:v="urn:schemas-microsoft-com:vml" Requires="v">
                <p:oleObj spid="_x0000_s6148" name="think-cell Slide" r:id="rId6" imgW="503" imgH="503" progId="TCLayout.ActiveDocument.1">
                  <p:embed/>
                </p:oleObj>
              </mc:Choice>
              <mc:Fallback>
                <p:oleObj name="think-cell Slide" r:id="rId6" imgW="503" imgH="503" progId="TCLayout.ActiveDocument.1">
                  <p:embed/>
                  <p:pic>
                    <p:nvPicPr>
                      <p:cNvPr id="244" name="Object 243" hidden="1">
                        <a:extLst>
                          <a:ext uri="{FF2B5EF4-FFF2-40B4-BE49-F238E27FC236}">
                            <a16:creationId xmlns:a16="http://schemas.microsoft.com/office/drawing/2014/main" id="{1F1E3CD7-6958-4202-A8FD-BBAF422116DD}"/>
                          </a:ext>
                        </a:extLst>
                      </p:cNvPr>
                      <p:cNvPicPr/>
                      <p:nvPr/>
                    </p:nvPicPr>
                    <p:blipFill>
                      <a:blip r:embed="rId7"/>
                      <a:stretch>
                        <a:fillRect/>
                      </a:stretch>
                    </p:blipFill>
                    <p:spPr>
                      <a:xfrm>
                        <a:off x="2452" y="2074"/>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B49A9B29-77DE-4B00-B85D-4745534BFADE}"/>
              </a:ext>
            </a:extLst>
          </p:cNvPr>
          <p:cNvSpPr/>
          <p:nvPr>
            <p:custDataLst>
              <p:tags r:id="rId3"/>
            </p:custDataLst>
          </p:nvPr>
        </p:nvSpPr>
        <p:spPr bwMode="auto">
          <a:xfrm>
            <a:off x="865" y="487"/>
            <a:ext cx="158727" cy="1587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2800">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715" name="Content Placeholder 6">
            <a:extLst>
              <a:ext uri="{FF2B5EF4-FFF2-40B4-BE49-F238E27FC236}">
                <a16:creationId xmlns:a16="http://schemas.microsoft.com/office/drawing/2014/main" id="{E250DAE9-9F0B-4DB2-8C83-21AEA3BC5540}"/>
              </a:ext>
            </a:extLst>
          </p:cNvPr>
          <p:cNvSpPr txBox="1">
            <a:spLocks/>
          </p:cNvSpPr>
          <p:nvPr/>
        </p:nvSpPr>
        <p:spPr>
          <a:xfrm>
            <a:off x="465434" y="890364"/>
            <a:ext cx="11277600" cy="685800"/>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a:t>Why virtualize Windows Desktop &amp; use Teams </a:t>
            </a:r>
          </a:p>
        </p:txBody>
      </p:sp>
      <p:sp>
        <p:nvSpPr>
          <p:cNvPr id="712" name="Content Placeholder 2">
            <a:extLst>
              <a:ext uri="{FF2B5EF4-FFF2-40B4-BE49-F238E27FC236}">
                <a16:creationId xmlns:a16="http://schemas.microsoft.com/office/drawing/2014/main" id="{B4DC5251-2377-42E4-85F1-A5D0E09CBA33}"/>
              </a:ext>
            </a:extLst>
          </p:cNvPr>
          <p:cNvSpPr txBox="1">
            <a:spLocks/>
          </p:cNvSpPr>
          <p:nvPr/>
        </p:nvSpPr>
        <p:spPr>
          <a:xfrm>
            <a:off x="465434" y="1931831"/>
            <a:ext cx="11608510" cy="4745864"/>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2000" dirty="0">
                <a:solidFill>
                  <a:srgbClr val="0478D7"/>
                </a:solidFill>
              </a:rPr>
              <a:t>Mobility</a:t>
            </a:r>
            <a:r>
              <a:rPr lang="en-US" sz="2000" dirty="0"/>
              <a:t> </a:t>
            </a:r>
            <a:r>
              <a:rPr lang="en-US" sz="2000" dirty="0">
                <a:sym typeface="Wingdings" panose="05000000000000000000" pitchFamily="2" charset="2"/>
              </a:rPr>
              <a:t></a:t>
            </a:r>
            <a:r>
              <a:rPr lang="en-US" sz="2000" dirty="0"/>
              <a:t> users can access from any device, anywhere</a:t>
            </a:r>
          </a:p>
          <a:p>
            <a:r>
              <a:rPr lang="en-US" sz="2000" dirty="0">
                <a:solidFill>
                  <a:srgbClr val="0478D7"/>
                </a:solidFill>
              </a:rPr>
              <a:t>Collaboration with Productivity </a:t>
            </a:r>
            <a:r>
              <a:rPr lang="en-US" sz="2000" dirty="0">
                <a:sym typeface="Wingdings" panose="05000000000000000000" pitchFamily="2" charset="2"/>
              </a:rPr>
              <a:t></a:t>
            </a:r>
            <a:r>
              <a:rPr lang="en-US" sz="2000" dirty="0"/>
              <a:t> real-time collaboration across employees and customers </a:t>
            </a:r>
          </a:p>
          <a:p>
            <a:r>
              <a:rPr lang="en-US" sz="2000" dirty="0">
                <a:solidFill>
                  <a:srgbClr val="0478D7"/>
                </a:solidFill>
              </a:rPr>
              <a:t>Security</a:t>
            </a:r>
            <a:r>
              <a:rPr lang="en-US" sz="2000" dirty="0"/>
              <a:t> </a:t>
            </a:r>
            <a:r>
              <a:rPr lang="en-US" sz="2000" dirty="0">
                <a:sym typeface="Wingdings" panose="05000000000000000000" pitchFamily="2" charset="2"/>
              </a:rPr>
              <a:t></a:t>
            </a:r>
            <a:r>
              <a:rPr lang="en-US" sz="2000" dirty="0"/>
              <a:t> business data never leaves Azure</a:t>
            </a:r>
          </a:p>
          <a:p>
            <a:r>
              <a:rPr lang="en-US" sz="2000" dirty="0">
                <a:solidFill>
                  <a:srgbClr val="0478D7"/>
                </a:solidFill>
              </a:rPr>
              <a:t>Scalability</a:t>
            </a:r>
            <a:r>
              <a:rPr lang="en-US" sz="2000" dirty="0">
                <a:solidFill>
                  <a:srgbClr val="0478D7"/>
                </a:solidFill>
                <a:sym typeface="Wingdings" panose="05000000000000000000" pitchFamily="2" charset="2"/>
              </a:rPr>
              <a:t> </a:t>
            </a:r>
            <a:r>
              <a:rPr lang="en-US" sz="2000" dirty="0">
                <a:sym typeface="Wingdings" panose="05000000000000000000" pitchFamily="2" charset="2"/>
              </a:rPr>
              <a:t> </a:t>
            </a:r>
            <a:r>
              <a:rPr lang="en-US" sz="2000" dirty="0"/>
              <a:t>adjust to fluctuations in workforce</a:t>
            </a:r>
          </a:p>
          <a:p>
            <a:r>
              <a:rPr lang="en-US" sz="2000" dirty="0">
                <a:solidFill>
                  <a:srgbClr val="0478D7"/>
                </a:solidFill>
              </a:rPr>
              <a:t>Compatibility </a:t>
            </a:r>
            <a:r>
              <a:rPr lang="en-US" sz="2000" dirty="0">
                <a:sym typeface="Wingdings" panose="05000000000000000000" pitchFamily="2" charset="2"/>
              </a:rPr>
              <a:t></a:t>
            </a:r>
            <a:r>
              <a:rPr lang="en-US" sz="2000" dirty="0"/>
              <a:t> older apps can run virtualized</a:t>
            </a:r>
          </a:p>
          <a:p>
            <a:r>
              <a:rPr lang="en-US" sz="2000" dirty="0">
                <a:solidFill>
                  <a:srgbClr val="0478D7"/>
                </a:solidFill>
              </a:rPr>
              <a:t>Performance</a:t>
            </a:r>
            <a:r>
              <a:rPr lang="en-US" sz="2000" dirty="0"/>
              <a:t> </a:t>
            </a:r>
            <a:r>
              <a:rPr lang="en-US" sz="2000" dirty="0">
                <a:sym typeface="Wingdings" panose="05000000000000000000" pitchFamily="2" charset="2"/>
              </a:rPr>
              <a:t></a:t>
            </a:r>
            <a:r>
              <a:rPr lang="en-US" sz="2000" dirty="0"/>
              <a:t> apps remain close to the data</a:t>
            </a:r>
          </a:p>
          <a:p>
            <a:r>
              <a:rPr lang="en-US" sz="2000" dirty="0">
                <a:solidFill>
                  <a:srgbClr val="0478D7"/>
                </a:solidFill>
              </a:rPr>
              <a:t>Management</a:t>
            </a:r>
            <a:r>
              <a:rPr lang="en-US" sz="2000" dirty="0"/>
              <a:t> </a:t>
            </a:r>
            <a:r>
              <a:rPr lang="en-US" sz="2000" dirty="0">
                <a:sym typeface="Wingdings" panose="05000000000000000000" pitchFamily="2" charset="2"/>
              </a:rPr>
              <a:t></a:t>
            </a:r>
            <a:r>
              <a:rPr lang="en-US" sz="2000" dirty="0"/>
              <a:t> single image for many users</a:t>
            </a:r>
            <a:endParaRPr lang="en-US" sz="1800" dirty="0"/>
          </a:p>
          <a:p>
            <a:r>
              <a:rPr lang="en-US" sz="2000" dirty="0">
                <a:solidFill>
                  <a:srgbClr val="0478D7"/>
                </a:solidFill>
              </a:rPr>
              <a:t>Cost</a:t>
            </a:r>
            <a:r>
              <a:rPr lang="en-US" sz="2000" dirty="0"/>
              <a:t> </a:t>
            </a:r>
            <a:r>
              <a:rPr lang="en-US" sz="2000" dirty="0">
                <a:sym typeface="Wingdings" panose="05000000000000000000" pitchFamily="2" charset="2"/>
              </a:rPr>
              <a:t></a:t>
            </a:r>
            <a:r>
              <a:rPr lang="en-US" sz="2000" dirty="0"/>
              <a:t> utilize the elasticity of Azure</a:t>
            </a:r>
          </a:p>
        </p:txBody>
      </p:sp>
      <p:sp>
        <p:nvSpPr>
          <p:cNvPr id="25" name="Title 5">
            <a:extLst>
              <a:ext uri="{FF2B5EF4-FFF2-40B4-BE49-F238E27FC236}">
                <a16:creationId xmlns:a16="http://schemas.microsoft.com/office/drawing/2014/main" id="{6791FE28-C0FC-475F-8D6A-100483AAF579}"/>
              </a:ext>
            </a:extLst>
          </p:cNvPr>
          <p:cNvSpPr txBox="1">
            <a:spLocks/>
          </p:cNvSpPr>
          <p:nvPr/>
        </p:nvSpPr>
        <p:spPr>
          <a:xfrm>
            <a:off x="465434" y="260641"/>
            <a:ext cx="11277599" cy="635000"/>
          </a:xfrm>
          <a:prstGeom prst="rect">
            <a:avLst/>
          </a:prstGeom>
        </p:spPr>
        <p:txBody>
          <a:bodyPr vert="horz" wrap="square" lIns="0" tIns="164592" rIns="0" bIns="0" rtlCol="0" anchor="t">
            <a:noAutofit/>
          </a:bodyPr>
          <a:lstStyle>
            <a:lvl1pPr marL="0" indent="0" algn="l" defTabSz="914132" rtl="0" eaLnBrk="1" latinLnBrk="0" hangingPunct="1">
              <a:lnSpc>
                <a:spcPct val="90000"/>
              </a:lnSpc>
              <a:spcBef>
                <a:spcPct val="0"/>
              </a:spcBef>
              <a:buFont typeface="Arial" charset="0"/>
              <a:buNone/>
              <a:defRPr lang="en-US" sz="4400" b="1" i="0" kern="1200" spc="-100" baseline="0">
                <a:solidFill>
                  <a:srgbClr val="000000"/>
                </a:solidFill>
                <a:latin typeface="Segoe UI Semibold" charset="0"/>
                <a:ea typeface="Segoe UI Semibold" charset="0"/>
                <a:cs typeface="Segoe UI Semibold" charset="0"/>
              </a:defRPr>
            </a:lvl1pPr>
          </a:lstStyle>
          <a:p>
            <a:r>
              <a:rPr lang="en-US" sz="4000"/>
              <a:t>How can Partners provide help to Customers?</a:t>
            </a:r>
          </a:p>
        </p:txBody>
      </p:sp>
    </p:spTree>
    <p:extLst>
      <p:ext uri="{BB962C8B-B14F-4D97-AF65-F5344CB8AC3E}">
        <p14:creationId xmlns:p14="http://schemas.microsoft.com/office/powerpoint/2010/main" val="177181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12">
                                            <p:txEl>
                                              <p:pRg st="0" end="0"/>
                                            </p:txEl>
                                          </p:spTgt>
                                        </p:tgtEl>
                                        <p:attrNameLst>
                                          <p:attrName>style.visibility</p:attrName>
                                        </p:attrNameLst>
                                      </p:cBhvr>
                                      <p:to>
                                        <p:strVal val="visible"/>
                                      </p:to>
                                    </p:set>
                                    <p:animEffect transition="in" filter="fade">
                                      <p:cBhvr>
                                        <p:cTn id="7" dur="500"/>
                                        <p:tgtEl>
                                          <p:spTgt spid="712">
                                            <p:txEl>
                                              <p:pRg st="0" end="0"/>
                                            </p:txEl>
                                          </p:spTgt>
                                        </p:tgtEl>
                                      </p:cBhvr>
                                    </p:animEffect>
                                    <p:anim calcmode="lin" valueType="num">
                                      <p:cBhvr>
                                        <p:cTn id="8" dur="500" fill="hold"/>
                                        <p:tgtEl>
                                          <p:spTgt spid="712">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712">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712">
                                            <p:txEl>
                                              <p:pRg st="1" end="1"/>
                                            </p:txEl>
                                          </p:spTgt>
                                        </p:tgtEl>
                                        <p:attrNameLst>
                                          <p:attrName>style.visibility</p:attrName>
                                        </p:attrNameLst>
                                      </p:cBhvr>
                                      <p:to>
                                        <p:strVal val="visible"/>
                                      </p:to>
                                    </p:set>
                                    <p:animEffect transition="in" filter="fade">
                                      <p:cBhvr>
                                        <p:cTn id="13" dur="500"/>
                                        <p:tgtEl>
                                          <p:spTgt spid="712">
                                            <p:txEl>
                                              <p:pRg st="1" end="1"/>
                                            </p:txEl>
                                          </p:spTgt>
                                        </p:tgtEl>
                                      </p:cBhvr>
                                    </p:animEffect>
                                    <p:anim calcmode="lin" valueType="num">
                                      <p:cBhvr>
                                        <p:cTn id="14" dur="500" fill="hold"/>
                                        <p:tgtEl>
                                          <p:spTgt spid="712">
                                            <p:txEl>
                                              <p:pRg st="1" end="1"/>
                                            </p:txEl>
                                          </p:spTgt>
                                        </p:tgtEl>
                                        <p:attrNameLst>
                                          <p:attrName>ppt_x</p:attrName>
                                        </p:attrNameLst>
                                      </p:cBhvr>
                                      <p:tavLst>
                                        <p:tav tm="0">
                                          <p:val>
                                            <p:strVal val="#ppt_x"/>
                                          </p:val>
                                        </p:tav>
                                        <p:tav tm="100000">
                                          <p:val>
                                            <p:strVal val="#ppt_x"/>
                                          </p:val>
                                        </p:tav>
                                      </p:tavLst>
                                    </p:anim>
                                    <p:anim calcmode="lin" valueType="num">
                                      <p:cBhvr>
                                        <p:cTn id="15" dur="500" fill="hold"/>
                                        <p:tgtEl>
                                          <p:spTgt spid="712">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712">
                                            <p:txEl>
                                              <p:pRg st="2" end="2"/>
                                            </p:txEl>
                                          </p:spTgt>
                                        </p:tgtEl>
                                        <p:attrNameLst>
                                          <p:attrName>style.visibility</p:attrName>
                                        </p:attrNameLst>
                                      </p:cBhvr>
                                      <p:to>
                                        <p:strVal val="visible"/>
                                      </p:to>
                                    </p:set>
                                    <p:animEffect transition="in" filter="fade">
                                      <p:cBhvr>
                                        <p:cTn id="19" dur="500"/>
                                        <p:tgtEl>
                                          <p:spTgt spid="712">
                                            <p:txEl>
                                              <p:pRg st="2" end="2"/>
                                            </p:txEl>
                                          </p:spTgt>
                                        </p:tgtEl>
                                      </p:cBhvr>
                                    </p:animEffect>
                                    <p:anim calcmode="lin" valueType="num">
                                      <p:cBhvr>
                                        <p:cTn id="20" dur="500" fill="hold"/>
                                        <p:tgtEl>
                                          <p:spTgt spid="712">
                                            <p:txEl>
                                              <p:pRg st="2" end="2"/>
                                            </p:txEl>
                                          </p:spTgt>
                                        </p:tgtEl>
                                        <p:attrNameLst>
                                          <p:attrName>ppt_x</p:attrName>
                                        </p:attrNameLst>
                                      </p:cBhvr>
                                      <p:tavLst>
                                        <p:tav tm="0">
                                          <p:val>
                                            <p:strVal val="#ppt_x"/>
                                          </p:val>
                                        </p:tav>
                                        <p:tav tm="100000">
                                          <p:val>
                                            <p:strVal val="#ppt_x"/>
                                          </p:val>
                                        </p:tav>
                                      </p:tavLst>
                                    </p:anim>
                                    <p:anim calcmode="lin" valueType="num">
                                      <p:cBhvr>
                                        <p:cTn id="21" dur="500" fill="hold"/>
                                        <p:tgtEl>
                                          <p:spTgt spid="712">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712">
                                            <p:txEl>
                                              <p:pRg st="3" end="3"/>
                                            </p:txEl>
                                          </p:spTgt>
                                        </p:tgtEl>
                                        <p:attrNameLst>
                                          <p:attrName>style.visibility</p:attrName>
                                        </p:attrNameLst>
                                      </p:cBhvr>
                                      <p:to>
                                        <p:strVal val="visible"/>
                                      </p:to>
                                    </p:set>
                                    <p:animEffect transition="in" filter="fade">
                                      <p:cBhvr>
                                        <p:cTn id="25" dur="500"/>
                                        <p:tgtEl>
                                          <p:spTgt spid="712">
                                            <p:txEl>
                                              <p:pRg st="3" end="3"/>
                                            </p:txEl>
                                          </p:spTgt>
                                        </p:tgtEl>
                                      </p:cBhvr>
                                    </p:animEffect>
                                    <p:anim calcmode="lin" valueType="num">
                                      <p:cBhvr>
                                        <p:cTn id="26" dur="500" fill="hold"/>
                                        <p:tgtEl>
                                          <p:spTgt spid="712">
                                            <p:txEl>
                                              <p:pRg st="3" end="3"/>
                                            </p:txEl>
                                          </p:spTgt>
                                        </p:tgtEl>
                                        <p:attrNameLst>
                                          <p:attrName>ppt_x</p:attrName>
                                        </p:attrNameLst>
                                      </p:cBhvr>
                                      <p:tavLst>
                                        <p:tav tm="0">
                                          <p:val>
                                            <p:strVal val="#ppt_x"/>
                                          </p:val>
                                        </p:tav>
                                        <p:tav tm="100000">
                                          <p:val>
                                            <p:strVal val="#ppt_x"/>
                                          </p:val>
                                        </p:tav>
                                      </p:tavLst>
                                    </p:anim>
                                    <p:anim calcmode="lin" valueType="num">
                                      <p:cBhvr>
                                        <p:cTn id="27" dur="500" fill="hold"/>
                                        <p:tgtEl>
                                          <p:spTgt spid="712">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grpId="0" nodeType="afterEffect">
                                  <p:stCondLst>
                                    <p:cond delay="0"/>
                                  </p:stCondLst>
                                  <p:childTnLst>
                                    <p:set>
                                      <p:cBhvr>
                                        <p:cTn id="30" dur="1" fill="hold">
                                          <p:stCondLst>
                                            <p:cond delay="0"/>
                                          </p:stCondLst>
                                        </p:cTn>
                                        <p:tgtEl>
                                          <p:spTgt spid="712">
                                            <p:txEl>
                                              <p:pRg st="4" end="4"/>
                                            </p:txEl>
                                          </p:spTgt>
                                        </p:tgtEl>
                                        <p:attrNameLst>
                                          <p:attrName>style.visibility</p:attrName>
                                        </p:attrNameLst>
                                      </p:cBhvr>
                                      <p:to>
                                        <p:strVal val="visible"/>
                                      </p:to>
                                    </p:set>
                                    <p:animEffect transition="in" filter="fade">
                                      <p:cBhvr>
                                        <p:cTn id="31" dur="500"/>
                                        <p:tgtEl>
                                          <p:spTgt spid="712">
                                            <p:txEl>
                                              <p:pRg st="4" end="4"/>
                                            </p:txEl>
                                          </p:spTgt>
                                        </p:tgtEl>
                                      </p:cBhvr>
                                    </p:animEffect>
                                    <p:anim calcmode="lin" valueType="num">
                                      <p:cBhvr>
                                        <p:cTn id="32" dur="500" fill="hold"/>
                                        <p:tgtEl>
                                          <p:spTgt spid="712">
                                            <p:txEl>
                                              <p:pRg st="4" end="4"/>
                                            </p:txEl>
                                          </p:spTgt>
                                        </p:tgtEl>
                                        <p:attrNameLst>
                                          <p:attrName>ppt_x</p:attrName>
                                        </p:attrNameLst>
                                      </p:cBhvr>
                                      <p:tavLst>
                                        <p:tav tm="0">
                                          <p:val>
                                            <p:strVal val="#ppt_x"/>
                                          </p:val>
                                        </p:tav>
                                        <p:tav tm="100000">
                                          <p:val>
                                            <p:strVal val="#ppt_x"/>
                                          </p:val>
                                        </p:tav>
                                      </p:tavLst>
                                    </p:anim>
                                    <p:anim calcmode="lin" valueType="num">
                                      <p:cBhvr>
                                        <p:cTn id="33" dur="500" fill="hold"/>
                                        <p:tgtEl>
                                          <p:spTgt spid="712">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grpId="0" nodeType="afterEffect">
                                  <p:stCondLst>
                                    <p:cond delay="0"/>
                                  </p:stCondLst>
                                  <p:childTnLst>
                                    <p:set>
                                      <p:cBhvr>
                                        <p:cTn id="36" dur="1" fill="hold">
                                          <p:stCondLst>
                                            <p:cond delay="0"/>
                                          </p:stCondLst>
                                        </p:cTn>
                                        <p:tgtEl>
                                          <p:spTgt spid="712">
                                            <p:txEl>
                                              <p:pRg st="5" end="5"/>
                                            </p:txEl>
                                          </p:spTgt>
                                        </p:tgtEl>
                                        <p:attrNameLst>
                                          <p:attrName>style.visibility</p:attrName>
                                        </p:attrNameLst>
                                      </p:cBhvr>
                                      <p:to>
                                        <p:strVal val="visible"/>
                                      </p:to>
                                    </p:set>
                                    <p:animEffect transition="in" filter="fade">
                                      <p:cBhvr>
                                        <p:cTn id="37" dur="500"/>
                                        <p:tgtEl>
                                          <p:spTgt spid="712">
                                            <p:txEl>
                                              <p:pRg st="5" end="5"/>
                                            </p:txEl>
                                          </p:spTgt>
                                        </p:tgtEl>
                                      </p:cBhvr>
                                    </p:animEffect>
                                    <p:anim calcmode="lin" valueType="num">
                                      <p:cBhvr>
                                        <p:cTn id="38" dur="500" fill="hold"/>
                                        <p:tgtEl>
                                          <p:spTgt spid="712">
                                            <p:txEl>
                                              <p:pRg st="5" end="5"/>
                                            </p:txEl>
                                          </p:spTgt>
                                        </p:tgtEl>
                                        <p:attrNameLst>
                                          <p:attrName>ppt_x</p:attrName>
                                        </p:attrNameLst>
                                      </p:cBhvr>
                                      <p:tavLst>
                                        <p:tav tm="0">
                                          <p:val>
                                            <p:strVal val="#ppt_x"/>
                                          </p:val>
                                        </p:tav>
                                        <p:tav tm="100000">
                                          <p:val>
                                            <p:strVal val="#ppt_x"/>
                                          </p:val>
                                        </p:tav>
                                      </p:tavLst>
                                    </p:anim>
                                    <p:anim calcmode="lin" valueType="num">
                                      <p:cBhvr>
                                        <p:cTn id="39" dur="500" fill="hold"/>
                                        <p:tgtEl>
                                          <p:spTgt spid="712">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2" presetClass="entr" presetSubtype="0" fill="hold" grpId="0" nodeType="afterEffect">
                                  <p:stCondLst>
                                    <p:cond delay="0"/>
                                  </p:stCondLst>
                                  <p:childTnLst>
                                    <p:set>
                                      <p:cBhvr>
                                        <p:cTn id="42" dur="1" fill="hold">
                                          <p:stCondLst>
                                            <p:cond delay="0"/>
                                          </p:stCondLst>
                                        </p:cTn>
                                        <p:tgtEl>
                                          <p:spTgt spid="712">
                                            <p:txEl>
                                              <p:pRg st="6" end="6"/>
                                            </p:txEl>
                                          </p:spTgt>
                                        </p:tgtEl>
                                        <p:attrNameLst>
                                          <p:attrName>style.visibility</p:attrName>
                                        </p:attrNameLst>
                                      </p:cBhvr>
                                      <p:to>
                                        <p:strVal val="visible"/>
                                      </p:to>
                                    </p:set>
                                    <p:animEffect transition="in" filter="fade">
                                      <p:cBhvr>
                                        <p:cTn id="43" dur="500"/>
                                        <p:tgtEl>
                                          <p:spTgt spid="712">
                                            <p:txEl>
                                              <p:pRg st="6" end="6"/>
                                            </p:txEl>
                                          </p:spTgt>
                                        </p:tgtEl>
                                      </p:cBhvr>
                                    </p:animEffect>
                                    <p:anim calcmode="lin" valueType="num">
                                      <p:cBhvr>
                                        <p:cTn id="44" dur="500" fill="hold"/>
                                        <p:tgtEl>
                                          <p:spTgt spid="712">
                                            <p:txEl>
                                              <p:pRg st="6" end="6"/>
                                            </p:txEl>
                                          </p:spTgt>
                                        </p:tgtEl>
                                        <p:attrNameLst>
                                          <p:attrName>ppt_x</p:attrName>
                                        </p:attrNameLst>
                                      </p:cBhvr>
                                      <p:tavLst>
                                        <p:tav tm="0">
                                          <p:val>
                                            <p:strVal val="#ppt_x"/>
                                          </p:val>
                                        </p:tav>
                                        <p:tav tm="100000">
                                          <p:val>
                                            <p:strVal val="#ppt_x"/>
                                          </p:val>
                                        </p:tav>
                                      </p:tavLst>
                                    </p:anim>
                                    <p:anim calcmode="lin" valueType="num">
                                      <p:cBhvr>
                                        <p:cTn id="45" dur="500" fill="hold"/>
                                        <p:tgtEl>
                                          <p:spTgt spid="712">
                                            <p:txEl>
                                              <p:pRg st="6" end="6"/>
                                            </p:txEl>
                                          </p:spTgt>
                                        </p:tgtEl>
                                        <p:attrNameLst>
                                          <p:attrName>ppt_y</p:attrName>
                                        </p:attrNameLst>
                                      </p:cBhvr>
                                      <p:tavLst>
                                        <p:tav tm="0">
                                          <p:val>
                                            <p:strVal val="#ppt_y+.1"/>
                                          </p:val>
                                        </p:tav>
                                        <p:tav tm="100000">
                                          <p:val>
                                            <p:strVal val="#ppt_y"/>
                                          </p:val>
                                        </p:tav>
                                      </p:tavLst>
                                    </p:anim>
                                  </p:childTnLst>
                                </p:cTn>
                              </p:par>
                            </p:childTnLst>
                          </p:cTn>
                        </p:par>
                        <p:par>
                          <p:cTn id="46" fill="hold">
                            <p:stCondLst>
                              <p:cond delay="3500"/>
                            </p:stCondLst>
                            <p:childTnLst>
                              <p:par>
                                <p:cTn id="47" presetID="42" presetClass="entr" presetSubtype="0" fill="hold" grpId="0" nodeType="afterEffect">
                                  <p:stCondLst>
                                    <p:cond delay="0"/>
                                  </p:stCondLst>
                                  <p:childTnLst>
                                    <p:set>
                                      <p:cBhvr>
                                        <p:cTn id="48" dur="1" fill="hold">
                                          <p:stCondLst>
                                            <p:cond delay="0"/>
                                          </p:stCondLst>
                                        </p:cTn>
                                        <p:tgtEl>
                                          <p:spTgt spid="712">
                                            <p:txEl>
                                              <p:pRg st="7" end="7"/>
                                            </p:txEl>
                                          </p:spTgt>
                                        </p:tgtEl>
                                        <p:attrNameLst>
                                          <p:attrName>style.visibility</p:attrName>
                                        </p:attrNameLst>
                                      </p:cBhvr>
                                      <p:to>
                                        <p:strVal val="visible"/>
                                      </p:to>
                                    </p:set>
                                    <p:animEffect transition="in" filter="fade">
                                      <p:cBhvr>
                                        <p:cTn id="49" dur="500"/>
                                        <p:tgtEl>
                                          <p:spTgt spid="712">
                                            <p:txEl>
                                              <p:pRg st="7" end="7"/>
                                            </p:txEl>
                                          </p:spTgt>
                                        </p:tgtEl>
                                      </p:cBhvr>
                                    </p:animEffect>
                                    <p:anim calcmode="lin" valueType="num">
                                      <p:cBhvr>
                                        <p:cTn id="50" dur="500" fill="hold"/>
                                        <p:tgtEl>
                                          <p:spTgt spid="712">
                                            <p:txEl>
                                              <p:pRg st="7" end="7"/>
                                            </p:txEl>
                                          </p:spTgt>
                                        </p:tgtEl>
                                        <p:attrNameLst>
                                          <p:attrName>ppt_x</p:attrName>
                                        </p:attrNameLst>
                                      </p:cBhvr>
                                      <p:tavLst>
                                        <p:tav tm="0">
                                          <p:val>
                                            <p:strVal val="#ppt_x"/>
                                          </p:val>
                                        </p:tav>
                                        <p:tav tm="100000">
                                          <p:val>
                                            <p:strVal val="#ppt_x"/>
                                          </p:val>
                                        </p:tav>
                                      </p:tavLst>
                                    </p:anim>
                                    <p:anim calcmode="lin" valueType="num">
                                      <p:cBhvr>
                                        <p:cTn id="51" dur="500" fill="hold"/>
                                        <p:tgtEl>
                                          <p:spTgt spid="712">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ACB64AE9-C0F1-4946-A2EE-98DA4D8A85E7}"/>
              </a:ext>
            </a:extLst>
          </p:cNvPr>
          <p:cNvSpPr txBox="1">
            <a:spLocks/>
          </p:cNvSpPr>
          <p:nvPr/>
        </p:nvSpPr>
        <p:spPr>
          <a:xfrm>
            <a:off x="465434" y="885047"/>
            <a:ext cx="11277600" cy="685800"/>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a:t>Most Customers are already eligible for WVD</a:t>
            </a:r>
          </a:p>
        </p:txBody>
      </p:sp>
      <p:sp>
        <p:nvSpPr>
          <p:cNvPr id="9" name="Title 5">
            <a:extLst>
              <a:ext uri="{FF2B5EF4-FFF2-40B4-BE49-F238E27FC236}">
                <a16:creationId xmlns:a16="http://schemas.microsoft.com/office/drawing/2014/main" id="{E9B0EEC0-14D3-49B8-8DDF-821C0CD051ED}"/>
              </a:ext>
            </a:extLst>
          </p:cNvPr>
          <p:cNvSpPr txBox="1">
            <a:spLocks/>
          </p:cNvSpPr>
          <p:nvPr/>
        </p:nvSpPr>
        <p:spPr>
          <a:xfrm>
            <a:off x="465434" y="260641"/>
            <a:ext cx="11277599" cy="635000"/>
          </a:xfrm>
          <a:prstGeom prst="rect">
            <a:avLst/>
          </a:prstGeom>
        </p:spPr>
        <p:txBody>
          <a:bodyPr vert="horz" wrap="square" lIns="0" tIns="164592" rIns="0" bIns="0" rtlCol="0" anchor="t">
            <a:noAutofit/>
          </a:bodyPr>
          <a:lstStyle>
            <a:lvl1pPr marL="0" indent="0" algn="l" defTabSz="914132" rtl="0" eaLnBrk="1" latinLnBrk="0" hangingPunct="1">
              <a:lnSpc>
                <a:spcPct val="90000"/>
              </a:lnSpc>
              <a:spcBef>
                <a:spcPct val="0"/>
              </a:spcBef>
              <a:buFont typeface="Arial" charset="0"/>
              <a:buNone/>
              <a:defRPr lang="en-US" sz="4400" b="1" i="0" kern="1200" spc="-100" baseline="0">
                <a:solidFill>
                  <a:srgbClr val="000000"/>
                </a:solidFill>
                <a:latin typeface="Segoe UI Semibold" charset="0"/>
                <a:ea typeface="Segoe UI Semibold" charset="0"/>
                <a:cs typeface="Segoe UI Semibold" charset="0"/>
              </a:defRPr>
            </a:lvl1pPr>
          </a:lstStyle>
          <a:p>
            <a:r>
              <a:rPr lang="en-US" sz="4000"/>
              <a:t>How can Partners provide help to Customers?</a:t>
            </a:r>
          </a:p>
        </p:txBody>
      </p:sp>
      <p:sp>
        <p:nvSpPr>
          <p:cNvPr id="11" name="Rectangle 10">
            <a:extLst>
              <a:ext uri="{FF2B5EF4-FFF2-40B4-BE49-F238E27FC236}">
                <a16:creationId xmlns:a16="http://schemas.microsoft.com/office/drawing/2014/main" id="{1A710665-6D71-40E5-AC4A-C8C515833B24}"/>
              </a:ext>
            </a:extLst>
          </p:cNvPr>
          <p:cNvSpPr/>
          <p:nvPr/>
        </p:nvSpPr>
        <p:spPr bwMode="auto">
          <a:xfrm>
            <a:off x="1353660" y="1667771"/>
            <a:ext cx="4235041" cy="3481985"/>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225" eaLnBrk="0" fontAlgn="base" hangingPunct="0">
              <a:spcBef>
                <a:spcPts val="800"/>
              </a:spcBef>
              <a:defRPr/>
            </a:pPr>
            <a:r>
              <a:rPr lang="en-US" altLang="en-US" sz="2000">
                <a:solidFill>
                  <a:srgbClr val="0078D4"/>
                </a:solidFill>
                <a:latin typeface="Segoe UI Semibold"/>
              </a:rPr>
              <a:t>Client</a:t>
            </a:r>
          </a:p>
          <a:p>
            <a:pPr defTabSz="914225" eaLnBrk="0" fontAlgn="base" hangingPunct="0">
              <a:spcBef>
                <a:spcPts val="800"/>
              </a:spcBef>
              <a:defRPr/>
            </a:pPr>
            <a:r>
              <a:rPr lang="en-US" altLang="en-US" sz="1400">
                <a:solidFill>
                  <a:srgbClr val="000000"/>
                </a:solidFill>
                <a:latin typeface="Segoe UI"/>
              </a:rPr>
              <a:t>Customers are eligible to access Windows 10 single and multi session and Windows 7 with Windows Virtual Desktop (WVD) if they have one of the following licenses*:</a:t>
            </a:r>
            <a:endParaRPr lang="en-US" altLang="en-US" sz="1400">
              <a:solidFill>
                <a:srgbClr val="000000"/>
              </a:solidFill>
              <a:latin typeface="Segoe UI"/>
              <a:cs typeface="Segoe UI"/>
            </a:endParaRPr>
          </a:p>
          <a:p>
            <a:pPr marL="182845" lvl="1" indent="-182845" defTabSz="914225" eaLnBrk="0" fontAlgn="base" hangingPunct="0">
              <a:spcBef>
                <a:spcPts val="800"/>
              </a:spcBef>
              <a:buFont typeface="Arial" panose="020B0604020202020204" pitchFamily="34" charset="0"/>
              <a:buChar char="•"/>
              <a:defRPr/>
            </a:pPr>
            <a:r>
              <a:rPr lang="en-US" altLang="en-US" sz="1400">
                <a:solidFill>
                  <a:srgbClr val="000000"/>
                </a:solidFill>
                <a:latin typeface="Segoe UI Semibold"/>
              </a:rPr>
              <a:t>Microsoft 365 E3/E5</a:t>
            </a:r>
            <a:endParaRPr lang="en-US" altLang="en-US" sz="1400">
              <a:solidFill>
                <a:srgbClr val="000000"/>
              </a:solidFill>
              <a:latin typeface="Segoe UI Semibold"/>
              <a:cs typeface="Segoe UI Semibold"/>
            </a:endParaRPr>
          </a:p>
          <a:p>
            <a:pPr marL="182845" lvl="1" indent="-182845" defTabSz="914225">
              <a:spcBef>
                <a:spcPts val="800"/>
              </a:spcBef>
              <a:buFont typeface="Arial" panose="020B0604020202020204" pitchFamily="34" charset="0"/>
              <a:buChar char="•"/>
              <a:defRPr/>
            </a:pPr>
            <a:r>
              <a:rPr lang="en-US" altLang="en-US" sz="1400">
                <a:solidFill>
                  <a:srgbClr val="000000"/>
                </a:solidFill>
                <a:latin typeface="Segoe UI Semibold"/>
              </a:rPr>
              <a:t>Microsoft 365 A3/A5/Student Use Benefits</a:t>
            </a:r>
            <a:endParaRPr lang="en-US" sz="1765">
              <a:solidFill>
                <a:srgbClr val="FFFFFF"/>
              </a:solidFill>
              <a:latin typeface="Segoe UI"/>
            </a:endParaRPr>
          </a:p>
          <a:p>
            <a:pPr marL="182845" lvl="1" indent="-182845" defTabSz="914225" eaLnBrk="0" fontAlgn="base" hangingPunct="0">
              <a:spcBef>
                <a:spcPts val="800"/>
              </a:spcBef>
              <a:buFont typeface="Arial" panose="020B0604020202020204" pitchFamily="34" charset="0"/>
              <a:buChar char="•"/>
              <a:defRPr/>
            </a:pPr>
            <a:r>
              <a:rPr lang="en-US" altLang="en-US" sz="1400">
                <a:solidFill>
                  <a:srgbClr val="000000"/>
                </a:solidFill>
                <a:latin typeface="Segoe UI Semibold"/>
              </a:rPr>
              <a:t>Microsoft 365 F1</a:t>
            </a:r>
            <a:endParaRPr lang="en-US" altLang="en-US" sz="1400">
              <a:solidFill>
                <a:srgbClr val="000000"/>
              </a:solidFill>
              <a:latin typeface="Segoe UI Semibold"/>
              <a:cs typeface="Segoe UI Semibold"/>
            </a:endParaRPr>
          </a:p>
          <a:p>
            <a:pPr marL="182845" lvl="1" indent="-182845" defTabSz="914225" eaLnBrk="0" fontAlgn="base" hangingPunct="0">
              <a:spcBef>
                <a:spcPts val="800"/>
              </a:spcBef>
              <a:buFont typeface="Arial" panose="020B0604020202020204" pitchFamily="34" charset="0"/>
              <a:buChar char="•"/>
              <a:defRPr/>
            </a:pPr>
            <a:r>
              <a:rPr lang="en-US" altLang="en-US" sz="1400">
                <a:solidFill>
                  <a:srgbClr val="000000"/>
                </a:solidFill>
                <a:latin typeface="Segoe UI Semibold"/>
              </a:rPr>
              <a:t>Microsoft 365 Business</a:t>
            </a:r>
            <a:endParaRPr lang="en-US" altLang="en-US" sz="1400">
              <a:solidFill>
                <a:srgbClr val="000000"/>
              </a:solidFill>
              <a:latin typeface="Segoe UI Semibold"/>
              <a:cs typeface="Segoe UI Semibold"/>
            </a:endParaRPr>
          </a:p>
          <a:p>
            <a:pPr marL="182845" lvl="1" indent="-182845" defTabSz="914225" eaLnBrk="0" fontAlgn="base" hangingPunct="0">
              <a:spcBef>
                <a:spcPts val="800"/>
              </a:spcBef>
              <a:buFont typeface="Arial" panose="020B0604020202020204" pitchFamily="34" charset="0"/>
              <a:buChar char="•"/>
              <a:defRPr/>
            </a:pPr>
            <a:r>
              <a:rPr lang="en-US" altLang="en-US" sz="1400">
                <a:solidFill>
                  <a:srgbClr val="000000"/>
                </a:solidFill>
                <a:latin typeface="Segoe UI Semibold"/>
              </a:rPr>
              <a:t>Windows 10 Enterprise E3/E5</a:t>
            </a:r>
            <a:endParaRPr lang="en-US" altLang="en-US" sz="1400">
              <a:solidFill>
                <a:srgbClr val="000000"/>
              </a:solidFill>
              <a:latin typeface="Segoe UI Semibold"/>
              <a:cs typeface="Segoe UI Semibold"/>
            </a:endParaRPr>
          </a:p>
          <a:p>
            <a:pPr marL="182845" lvl="1" indent="-182845" defTabSz="914225" eaLnBrk="0" fontAlgn="base" hangingPunct="0">
              <a:spcBef>
                <a:spcPts val="800"/>
              </a:spcBef>
              <a:buFont typeface="Arial" panose="020B0604020202020204" pitchFamily="34" charset="0"/>
              <a:buChar char="•"/>
              <a:defRPr/>
            </a:pPr>
            <a:r>
              <a:rPr lang="en-US" altLang="en-US" sz="1400">
                <a:solidFill>
                  <a:srgbClr val="000000"/>
                </a:solidFill>
                <a:latin typeface="Segoe UI Semibold"/>
              </a:rPr>
              <a:t>Windows 10 Education A3/A5</a:t>
            </a:r>
            <a:endParaRPr lang="en-US" altLang="en-US" sz="1400">
              <a:solidFill>
                <a:srgbClr val="000000"/>
              </a:solidFill>
              <a:latin typeface="Segoe UI Semibold"/>
              <a:cs typeface="Segoe UI Semibold"/>
            </a:endParaRPr>
          </a:p>
          <a:p>
            <a:pPr marL="182845" lvl="1" indent="-182845" defTabSz="914225" eaLnBrk="0" fontAlgn="base" hangingPunct="0">
              <a:spcBef>
                <a:spcPts val="800"/>
              </a:spcBef>
              <a:buFont typeface="Arial" panose="020B0604020202020204" pitchFamily="34" charset="0"/>
              <a:buChar char="•"/>
              <a:defRPr/>
            </a:pPr>
            <a:r>
              <a:rPr lang="en-US" altLang="en-US" sz="1400">
                <a:solidFill>
                  <a:srgbClr val="000000"/>
                </a:solidFill>
                <a:latin typeface="Segoe UI Semibold"/>
              </a:rPr>
              <a:t>Windows 10 VDA per user</a:t>
            </a:r>
            <a:endParaRPr lang="en-US" altLang="en-US" sz="1400">
              <a:solidFill>
                <a:srgbClr val="000000"/>
              </a:solidFill>
              <a:latin typeface="Segoe UI Semibold"/>
              <a:cs typeface="Segoe UI Semibold"/>
            </a:endParaRPr>
          </a:p>
        </p:txBody>
      </p:sp>
      <p:sp>
        <p:nvSpPr>
          <p:cNvPr id="13" name="Rectangle 12">
            <a:extLst>
              <a:ext uri="{FF2B5EF4-FFF2-40B4-BE49-F238E27FC236}">
                <a16:creationId xmlns:a16="http://schemas.microsoft.com/office/drawing/2014/main" id="{2DE49006-9D2B-4E9C-BF15-909D5E2F36EC}"/>
              </a:ext>
            </a:extLst>
          </p:cNvPr>
          <p:cNvSpPr/>
          <p:nvPr/>
        </p:nvSpPr>
        <p:spPr bwMode="auto">
          <a:xfrm>
            <a:off x="7477329" y="1667771"/>
            <a:ext cx="4235041" cy="2156463"/>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225" eaLnBrk="0" fontAlgn="base" hangingPunct="0">
              <a:spcBef>
                <a:spcPts val="800"/>
              </a:spcBef>
              <a:defRPr/>
            </a:pPr>
            <a:r>
              <a:rPr lang="en-US" altLang="en-US" sz="2000">
                <a:solidFill>
                  <a:srgbClr val="0078D4"/>
                </a:solidFill>
                <a:latin typeface="Segoe UI Semibold"/>
              </a:rPr>
              <a:t>Server</a:t>
            </a:r>
          </a:p>
          <a:p>
            <a:pPr defTabSz="914225" eaLnBrk="0" fontAlgn="base" hangingPunct="0">
              <a:spcBef>
                <a:spcPts val="800"/>
              </a:spcBef>
              <a:defRPr/>
            </a:pPr>
            <a:r>
              <a:rPr lang="en-US" altLang="en-US" sz="1400">
                <a:solidFill>
                  <a:srgbClr val="000000"/>
                </a:solidFill>
                <a:latin typeface="Segoe UI"/>
              </a:rPr>
              <a:t>Customers are eligible to access Server workloads with Windows Virtual Desktop (WVD) if they have one of the following licenses:</a:t>
            </a:r>
          </a:p>
          <a:p>
            <a:pPr marL="182845" lvl="1" indent="-182845" defTabSz="914225" eaLnBrk="0" fontAlgn="base" hangingPunct="0">
              <a:spcBef>
                <a:spcPts val="800"/>
              </a:spcBef>
              <a:buFont typeface="Arial" panose="020B0604020202020204" pitchFamily="34" charset="0"/>
              <a:buChar char="•"/>
              <a:defRPr/>
            </a:pPr>
            <a:r>
              <a:rPr lang="en-US" altLang="en-US" sz="1400">
                <a:solidFill>
                  <a:srgbClr val="000000"/>
                </a:solidFill>
                <a:latin typeface="Segoe UI Semibold"/>
              </a:rPr>
              <a:t>RDS CAL license with active Software Assurance (SA)</a:t>
            </a:r>
            <a:endParaRPr lang="en-US" altLang="en-US" sz="1400">
              <a:solidFill>
                <a:srgbClr val="000000"/>
              </a:solidFill>
              <a:latin typeface="Segoe UI Semibold"/>
              <a:cs typeface="Segoe UI Semibold"/>
            </a:endParaRPr>
          </a:p>
          <a:p>
            <a:pPr marL="0" lvl="1" defTabSz="914225" eaLnBrk="0" fontAlgn="base" hangingPunct="0">
              <a:spcBef>
                <a:spcPts val="800"/>
              </a:spcBef>
              <a:defRPr/>
            </a:pPr>
            <a:endParaRPr lang="en-US" altLang="en-US" sz="1400" i="1">
              <a:solidFill>
                <a:srgbClr val="000000"/>
              </a:solidFill>
              <a:latin typeface="Segoe UI Semibold"/>
            </a:endParaRPr>
          </a:p>
          <a:p>
            <a:pPr marL="0" lvl="1" defTabSz="914225" eaLnBrk="0" fontAlgn="base" hangingPunct="0">
              <a:spcBef>
                <a:spcPts val="800"/>
              </a:spcBef>
              <a:defRPr/>
            </a:pPr>
            <a:r>
              <a:rPr lang="en-US" altLang="en-US" sz="1000" i="1">
                <a:solidFill>
                  <a:srgbClr val="000000"/>
                </a:solidFill>
                <a:latin typeface="Segoe UI"/>
              </a:rPr>
              <a:t>.</a:t>
            </a:r>
            <a:endParaRPr lang="en-US" altLang="en-US" sz="1000" i="1">
              <a:solidFill>
                <a:srgbClr val="000000"/>
              </a:solidFill>
              <a:latin typeface="Segoe UI"/>
              <a:cs typeface="Segoe UI"/>
            </a:endParaRPr>
          </a:p>
        </p:txBody>
      </p:sp>
      <p:grpSp>
        <p:nvGrpSpPr>
          <p:cNvPr id="17" name="Group 16">
            <a:extLst>
              <a:ext uri="{FF2B5EF4-FFF2-40B4-BE49-F238E27FC236}">
                <a16:creationId xmlns:a16="http://schemas.microsoft.com/office/drawing/2014/main" id="{BDEDD99E-F4CE-4387-BEBB-B24E0ACD33F7}"/>
              </a:ext>
            </a:extLst>
          </p:cNvPr>
          <p:cNvGrpSpPr/>
          <p:nvPr/>
        </p:nvGrpSpPr>
        <p:grpSpPr>
          <a:xfrm>
            <a:off x="265853" y="1593602"/>
            <a:ext cx="803320" cy="803320"/>
            <a:chOff x="4053276" y="773630"/>
            <a:chExt cx="803434" cy="803434"/>
          </a:xfrm>
        </p:grpSpPr>
        <p:sp>
          <p:nvSpPr>
            <p:cNvPr id="15" name="Oval 14">
              <a:extLst>
                <a:ext uri="{FF2B5EF4-FFF2-40B4-BE49-F238E27FC236}">
                  <a16:creationId xmlns:a16="http://schemas.microsoft.com/office/drawing/2014/main" id="{6382B6F2-1E62-4558-9FBD-AFEE09A0F7E1}"/>
                </a:ext>
              </a:extLst>
            </p:cNvPr>
            <p:cNvSpPr/>
            <p:nvPr/>
          </p:nvSpPr>
          <p:spPr bwMode="auto">
            <a:xfrm>
              <a:off x="4053276" y="773630"/>
              <a:ext cx="803434" cy="803434"/>
            </a:xfrm>
            <a:prstGeom prst="ellipse">
              <a:avLst/>
            </a:prstGeom>
            <a:solidFill>
              <a:schemeClr val="bg1"/>
            </a:solidFill>
            <a:ln w="28575">
              <a:noFill/>
            </a:ln>
            <a:effectLst>
              <a:outerShdw blurRad="190500" dist="38100" dir="2700000" algn="tl" rotWithShape="0">
                <a:prstClr val="black">
                  <a:alpha val="25000"/>
                </a:prstClr>
              </a:outerShdw>
            </a:effectLst>
          </p:spPr>
          <p:txBody>
            <a:bodyPr vert="horz" wrap="square" lIns="87822" tIns="43911" rIns="87822" bIns="43911" numCol="1" anchor="t" anchorCtr="0" compatLnSpc="1">
              <a:prstTxWarp prst="textNoShape">
                <a:avLst/>
              </a:prstTxWarp>
            </a:bodyPr>
            <a:lstStyle/>
            <a:p>
              <a:pPr defTabSz="895659">
                <a:defRPr/>
              </a:pPr>
              <a:endParaRPr lang="en-US" sz="1765" err="1">
                <a:solidFill>
                  <a:srgbClr val="FFFFFF"/>
                </a:solidFill>
                <a:latin typeface="Segoe UI Semilight"/>
              </a:endParaRPr>
            </a:p>
          </p:txBody>
        </p:sp>
        <p:sp>
          <p:nvSpPr>
            <p:cNvPr id="16" name="monitor" title="Icon of a monitor">
              <a:extLst>
                <a:ext uri="{FF2B5EF4-FFF2-40B4-BE49-F238E27FC236}">
                  <a16:creationId xmlns:a16="http://schemas.microsoft.com/office/drawing/2014/main" id="{4681E9BD-BD3C-4D10-AF01-B25DA43E5A4B}"/>
                </a:ext>
              </a:extLst>
            </p:cNvPr>
            <p:cNvSpPr>
              <a:spLocks noChangeAspect="1" noEditPoints="1"/>
            </p:cNvSpPr>
            <p:nvPr/>
          </p:nvSpPr>
          <p:spPr bwMode="auto">
            <a:xfrm>
              <a:off x="4267084" y="1031335"/>
              <a:ext cx="375818" cy="28802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33" tIns="43916" rIns="87833" bIns="43916" numCol="1" anchor="t" anchorCtr="0" compatLnSpc="1">
              <a:prstTxWarp prst="textNoShape">
                <a:avLst/>
              </a:prstTxWarp>
            </a:bodyPr>
            <a:lstStyle/>
            <a:p>
              <a:pPr algn="ctr" defTabSz="878211" fontAlgn="base">
                <a:defRPr/>
              </a:pPr>
              <a:endParaRPr lang="en-US" sz="1631">
                <a:gradFill>
                  <a:gsLst>
                    <a:gs pos="0">
                      <a:srgbClr val="505050"/>
                    </a:gs>
                    <a:gs pos="100000">
                      <a:srgbClr val="505050"/>
                    </a:gs>
                  </a:gsLst>
                </a:gradFill>
                <a:latin typeface="Segoe UI"/>
              </a:endParaRPr>
            </a:p>
          </p:txBody>
        </p:sp>
      </p:grpSp>
      <p:grpSp>
        <p:nvGrpSpPr>
          <p:cNvPr id="21" name="Group 20">
            <a:extLst>
              <a:ext uri="{FF2B5EF4-FFF2-40B4-BE49-F238E27FC236}">
                <a16:creationId xmlns:a16="http://schemas.microsoft.com/office/drawing/2014/main" id="{671D13E3-D18E-42F8-856E-34AFE74BA94A}"/>
              </a:ext>
            </a:extLst>
          </p:cNvPr>
          <p:cNvGrpSpPr/>
          <p:nvPr/>
        </p:nvGrpSpPr>
        <p:grpSpPr>
          <a:xfrm>
            <a:off x="6380648" y="1593602"/>
            <a:ext cx="803320" cy="803320"/>
            <a:chOff x="4053276" y="4248755"/>
            <a:chExt cx="803434" cy="803434"/>
          </a:xfrm>
        </p:grpSpPr>
        <p:sp>
          <p:nvSpPr>
            <p:cNvPr id="19" name="Oval 18">
              <a:extLst>
                <a:ext uri="{FF2B5EF4-FFF2-40B4-BE49-F238E27FC236}">
                  <a16:creationId xmlns:a16="http://schemas.microsoft.com/office/drawing/2014/main" id="{78FD159D-1627-4980-8E44-91BE1920F4A7}"/>
                </a:ext>
              </a:extLst>
            </p:cNvPr>
            <p:cNvSpPr/>
            <p:nvPr/>
          </p:nvSpPr>
          <p:spPr bwMode="auto">
            <a:xfrm>
              <a:off x="4053276" y="4248755"/>
              <a:ext cx="803434" cy="803434"/>
            </a:xfrm>
            <a:prstGeom prst="ellipse">
              <a:avLst/>
            </a:prstGeom>
            <a:solidFill>
              <a:schemeClr val="bg1"/>
            </a:solidFill>
            <a:ln w="28575">
              <a:noFill/>
            </a:ln>
            <a:effectLst>
              <a:outerShdw blurRad="190500" dist="38100" dir="2700000" algn="tl" rotWithShape="0">
                <a:prstClr val="black">
                  <a:alpha val="25000"/>
                </a:prstClr>
              </a:outerShdw>
            </a:effectLst>
          </p:spPr>
          <p:txBody>
            <a:bodyPr vert="horz" wrap="square" lIns="87822" tIns="43911" rIns="87822" bIns="43911" numCol="1" anchor="t" anchorCtr="0" compatLnSpc="1">
              <a:prstTxWarp prst="textNoShape">
                <a:avLst/>
              </a:prstTxWarp>
            </a:bodyPr>
            <a:lstStyle/>
            <a:p>
              <a:pPr defTabSz="895659">
                <a:defRPr/>
              </a:pPr>
              <a:endParaRPr lang="en-US" sz="1765" err="1">
                <a:solidFill>
                  <a:srgbClr val="FFFFFF"/>
                </a:solidFill>
                <a:latin typeface="Segoe UI Semilight"/>
              </a:endParaRPr>
            </a:p>
          </p:txBody>
        </p:sp>
        <p:sp>
          <p:nvSpPr>
            <p:cNvPr id="20" name="server" title="Icon of a server tower">
              <a:extLst>
                <a:ext uri="{FF2B5EF4-FFF2-40B4-BE49-F238E27FC236}">
                  <a16:creationId xmlns:a16="http://schemas.microsoft.com/office/drawing/2014/main" id="{E29D6DA5-36EB-4BF2-93D4-21F17017E078}"/>
                </a:ext>
              </a:extLst>
            </p:cNvPr>
            <p:cNvSpPr>
              <a:spLocks noChangeAspect="1" noEditPoints="1"/>
            </p:cNvSpPr>
            <p:nvPr/>
          </p:nvSpPr>
          <p:spPr bwMode="auto">
            <a:xfrm>
              <a:off x="4352272" y="4435751"/>
              <a:ext cx="207607" cy="39432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882">
                <a:gradFill>
                  <a:gsLst>
                    <a:gs pos="0">
                      <a:srgbClr val="505050"/>
                    </a:gs>
                    <a:gs pos="100000">
                      <a:srgbClr val="505050"/>
                    </a:gs>
                  </a:gsLst>
                  <a:lin ang="5400000" scaled="1"/>
                </a:gradFill>
                <a:latin typeface="Segoe UI"/>
              </a:endParaRPr>
            </a:p>
          </p:txBody>
        </p:sp>
      </p:grpSp>
      <p:sp>
        <p:nvSpPr>
          <p:cNvPr id="23" name="Rectangle 22">
            <a:extLst>
              <a:ext uri="{FF2B5EF4-FFF2-40B4-BE49-F238E27FC236}">
                <a16:creationId xmlns:a16="http://schemas.microsoft.com/office/drawing/2014/main" id="{6E340338-A088-46A1-B6FF-7B58362C6BC0}"/>
              </a:ext>
            </a:extLst>
          </p:cNvPr>
          <p:cNvSpPr/>
          <p:nvPr/>
        </p:nvSpPr>
        <p:spPr>
          <a:xfrm>
            <a:off x="1251028" y="5774569"/>
            <a:ext cx="10742738" cy="965524"/>
          </a:xfrm>
          <a:prstGeom prst="rect">
            <a:avLst/>
          </a:prstGeom>
          <a:noFill/>
          <a:ln w="10795" cap="flat" cmpd="sng" algn="ctr">
            <a:noFill/>
            <a:prstDash val="solid"/>
          </a:ln>
          <a:effectLst/>
        </p:spPr>
        <p:txBody>
          <a:bodyPr spcFirstLastPara="0" vert="horz" wrap="square" lIns="0" tIns="0" rIns="0" bIns="0" numCol="1" spcCol="1270" anchor="ctr" anchorCtr="0">
            <a:spAutoFit/>
          </a:bodyPr>
          <a:lstStyle/>
          <a:p>
            <a:pPr algn="ctr" defTabSz="1219613">
              <a:spcBef>
                <a:spcPct val="0"/>
              </a:spcBef>
              <a:defRPr/>
            </a:pPr>
            <a:r>
              <a:rPr lang="en-US" sz="1550">
                <a:solidFill>
                  <a:srgbClr val="000000"/>
                </a:solidFill>
                <a:latin typeface="Segoe UI"/>
              </a:rPr>
              <a:t>Customers pay for the virtual machines (VMs), storage, and networking consumed when the users are using the service</a:t>
            </a:r>
          </a:p>
          <a:p>
            <a:pPr algn="ctr" defTabSz="1219613">
              <a:spcBef>
                <a:spcPct val="0"/>
              </a:spcBef>
              <a:defRPr/>
            </a:pPr>
            <a:endParaRPr lang="en-US" sz="1568">
              <a:cs typeface="Segoe UI" pitchFamily="34" charset="0"/>
            </a:endParaRPr>
          </a:p>
          <a:p>
            <a:pPr algn="ctr" defTabSz="1219613">
              <a:spcBef>
                <a:spcPct val="0"/>
              </a:spcBef>
              <a:defRPr/>
            </a:pPr>
            <a:r>
              <a:rPr lang="en-US" sz="1550">
                <a:cs typeface="Segoe UI"/>
              </a:rPr>
              <a:t>Take advantage of options such as </a:t>
            </a:r>
            <a:r>
              <a:rPr lang="en-US" sz="1550">
                <a:solidFill>
                  <a:srgbClr val="0278D4"/>
                </a:solidFill>
                <a:latin typeface="Segoe UI "/>
                <a:ea typeface="Calibri" panose="020F0502020204030204" pitchFamily="34" charset="0"/>
                <a:cs typeface="Arial"/>
                <a:hlinkClick r:id="rId3">
                  <a:extLst>
                    <a:ext uri="{A12FA001-AC4F-418D-AE19-62706E023703}">
                      <ahyp:hlinkClr xmlns:ahyp="http://schemas.microsoft.com/office/drawing/2018/hyperlinkcolor" val="tx"/>
                    </a:ext>
                  </a:extLst>
                </a:hlinkClick>
              </a:rPr>
              <a:t>one-year or three-year Azure Reserved Virtual Machine Instances</a:t>
            </a:r>
            <a:r>
              <a:rPr lang="en-US" sz="1550" u="sng">
                <a:solidFill>
                  <a:srgbClr val="0278D4"/>
                </a:solidFill>
                <a:cs typeface="Segoe UI"/>
              </a:rPr>
              <a:t>,</a:t>
            </a:r>
            <a:r>
              <a:rPr lang="en-US" sz="1550">
                <a:solidFill>
                  <a:srgbClr val="0278D4"/>
                </a:solidFill>
                <a:cs typeface="Segoe UI"/>
              </a:rPr>
              <a:t> </a:t>
            </a:r>
            <a:r>
              <a:rPr lang="en-US" sz="1550">
                <a:cs typeface="Segoe UI"/>
              </a:rPr>
              <a:t>saving compared to pay-as-you-go pricing. </a:t>
            </a:r>
            <a:r>
              <a:rPr lang="en-US" sz="1550">
                <a:cs typeface="Segoe UI"/>
                <a:hlinkClick r:id="rId4"/>
              </a:rPr>
              <a:t>Now with monthly payment options</a:t>
            </a:r>
            <a:r>
              <a:rPr lang="en-US" sz="1550">
                <a:cs typeface="Segoe UI"/>
              </a:rPr>
              <a:t>!</a:t>
            </a:r>
          </a:p>
        </p:txBody>
      </p:sp>
      <p:sp>
        <p:nvSpPr>
          <p:cNvPr id="25" name="Rectangle 24">
            <a:extLst>
              <a:ext uri="{FF2B5EF4-FFF2-40B4-BE49-F238E27FC236}">
                <a16:creationId xmlns:a16="http://schemas.microsoft.com/office/drawing/2014/main" id="{A6358D23-E007-473C-9424-2CFCD6B6AD96}"/>
              </a:ext>
            </a:extLst>
          </p:cNvPr>
          <p:cNvSpPr/>
          <p:nvPr/>
        </p:nvSpPr>
        <p:spPr>
          <a:xfrm>
            <a:off x="1323680" y="5189728"/>
            <a:ext cx="4521751" cy="343379"/>
          </a:xfrm>
          <a:prstGeom prst="rect">
            <a:avLst/>
          </a:prstGeom>
        </p:spPr>
        <p:txBody>
          <a:bodyPr wrap="square" anchor="t">
            <a:spAutoFit/>
          </a:bodyPr>
          <a:lstStyle/>
          <a:p>
            <a:pPr marL="0" lvl="1" defTabSz="914225" eaLnBrk="0" fontAlgn="base" hangingPunct="0">
              <a:spcBef>
                <a:spcPts val="800"/>
              </a:spcBef>
              <a:defRPr/>
            </a:pPr>
            <a:r>
              <a:rPr lang="en-US" altLang="en-US" sz="800" i="1">
                <a:solidFill>
                  <a:srgbClr val="000000"/>
                </a:solidFill>
                <a:latin typeface="Segoe UI"/>
              </a:rPr>
              <a:t>*Customers can access Windows Virtual Desktop from their non-Windows Pro endpoints if they have a Microsoft 365 E3/E5/F1, Microsoft 365 A3/A5 or Windows 10 VDA per user license.</a:t>
            </a:r>
          </a:p>
        </p:txBody>
      </p:sp>
      <p:grpSp>
        <p:nvGrpSpPr>
          <p:cNvPr id="29" name="Group 28">
            <a:extLst>
              <a:ext uri="{FF2B5EF4-FFF2-40B4-BE49-F238E27FC236}">
                <a16:creationId xmlns:a16="http://schemas.microsoft.com/office/drawing/2014/main" id="{ECE3C0EF-4D2E-4EFE-9828-3E71DE2811D8}"/>
              </a:ext>
            </a:extLst>
          </p:cNvPr>
          <p:cNvGrpSpPr/>
          <p:nvPr/>
        </p:nvGrpSpPr>
        <p:grpSpPr>
          <a:xfrm>
            <a:off x="265853" y="5773661"/>
            <a:ext cx="803320" cy="803320"/>
            <a:chOff x="271184" y="5659577"/>
            <a:chExt cx="819428" cy="819428"/>
          </a:xfrm>
        </p:grpSpPr>
        <p:sp>
          <p:nvSpPr>
            <p:cNvPr id="27" name="Oval 26">
              <a:extLst>
                <a:ext uri="{FF2B5EF4-FFF2-40B4-BE49-F238E27FC236}">
                  <a16:creationId xmlns:a16="http://schemas.microsoft.com/office/drawing/2014/main" id="{A97B7F1A-92A0-48F6-8752-FFF1DA63F6C8}"/>
                </a:ext>
              </a:extLst>
            </p:cNvPr>
            <p:cNvSpPr/>
            <p:nvPr/>
          </p:nvSpPr>
          <p:spPr bwMode="auto">
            <a:xfrm>
              <a:off x="271184" y="5659577"/>
              <a:ext cx="819428" cy="819428"/>
            </a:xfrm>
            <a:prstGeom prst="ellipse">
              <a:avLst/>
            </a:prstGeom>
            <a:solidFill>
              <a:schemeClr val="bg1"/>
            </a:solidFill>
            <a:ln w="28575">
              <a:noFill/>
            </a:ln>
            <a:effectLst>
              <a:outerShdw blurRad="190500" dist="38100" dir="2700000" algn="tl" rotWithShape="0">
                <a:prstClr val="black">
                  <a:alpha val="25000"/>
                </a:prstClr>
              </a:outerShdw>
            </a:effectLst>
          </p:spPr>
          <p:txBody>
            <a:bodyPr vert="horz" wrap="square" lIns="87822" tIns="43911" rIns="87822" bIns="43911" numCol="1" anchor="t" anchorCtr="0" compatLnSpc="1">
              <a:prstTxWarp prst="textNoShape">
                <a:avLst/>
              </a:prstTxWarp>
            </a:bodyPr>
            <a:lstStyle/>
            <a:p>
              <a:pPr defTabSz="895659">
                <a:defRPr/>
              </a:pPr>
              <a:endParaRPr lang="en-US" sz="1765" err="1">
                <a:solidFill>
                  <a:srgbClr val="FFFFFF"/>
                </a:solidFill>
                <a:latin typeface="Segoe UI Semilight"/>
              </a:endParaRPr>
            </a:p>
          </p:txBody>
        </p:sp>
        <p:sp>
          <p:nvSpPr>
            <p:cNvPr id="28" name="bank" title="Icon of a piggy bank">
              <a:extLst>
                <a:ext uri="{FF2B5EF4-FFF2-40B4-BE49-F238E27FC236}">
                  <a16:creationId xmlns:a16="http://schemas.microsoft.com/office/drawing/2014/main" id="{EB50CA0F-DB06-4D20-A003-C1305B9B568A}"/>
                </a:ext>
              </a:extLst>
            </p:cNvPr>
            <p:cNvSpPr>
              <a:spLocks noChangeAspect="1" noEditPoints="1"/>
            </p:cNvSpPr>
            <p:nvPr/>
          </p:nvSpPr>
          <p:spPr bwMode="auto">
            <a:xfrm>
              <a:off x="456685" y="5842065"/>
              <a:ext cx="417932" cy="386719"/>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a:defRPr/>
              </a:pPr>
              <a:endParaRPr lang="en-US" sz="882">
                <a:gradFill>
                  <a:gsLst>
                    <a:gs pos="0">
                      <a:srgbClr val="505050"/>
                    </a:gs>
                    <a:gs pos="100000">
                      <a:srgbClr val="505050"/>
                    </a:gs>
                  </a:gsLst>
                </a:gradFill>
                <a:latin typeface="Segoe UI"/>
              </a:endParaRPr>
            </a:p>
          </p:txBody>
        </p:sp>
      </p:grpSp>
    </p:spTree>
    <p:extLst>
      <p:ext uri="{BB962C8B-B14F-4D97-AF65-F5344CB8AC3E}">
        <p14:creationId xmlns:p14="http://schemas.microsoft.com/office/powerpoint/2010/main" val="55136441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4" name="Object 243" hidden="1">
            <a:extLst>
              <a:ext uri="{FF2B5EF4-FFF2-40B4-BE49-F238E27FC236}">
                <a16:creationId xmlns:a16="http://schemas.microsoft.com/office/drawing/2014/main" id="{1F1E3CD7-6958-4202-A8FD-BBAF422116DD}"/>
              </a:ext>
            </a:extLst>
          </p:cNvPr>
          <p:cNvGraphicFramePr>
            <a:graphicFrameLocks noChangeAspect="1"/>
          </p:cNvGraphicFramePr>
          <p:nvPr>
            <p:custDataLst>
              <p:tags r:id="rId2"/>
            </p:custDataLst>
          </p:nvPr>
        </p:nvGraphicFramePr>
        <p:xfrm>
          <a:off x="2452" y="2074"/>
          <a:ext cx="1588" cy="1588"/>
        </p:xfrm>
        <a:graphic>
          <a:graphicData uri="http://schemas.openxmlformats.org/presentationml/2006/ole">
            <mc:AlternateContent xmlns:mc="http://schemas.openxmlformats.org/markup-compatibility/2006">
              <mc:Choice xmlns:v="urn:schemas-microsoft-com:vml" Requires="v">
                <p:oleObj spid="_x0000_s7172" name="think-cell Slide" r:id="rId6" imgW="503" imgH="503" progId="TCLayout.ActiveDocument.1">
                  <p:embed/>
                </p:oleObj>
              </mc:Choice>
              <mc:Fallback>
                <p:oleObj name="think-cell Slide" r:id="rId6" imgW="503" imgH="503" progId="TCLayout.ActiveDocument.1">
                  <p:embed/>
                  <p:pic>
                    <p:nvPicPr>
                      <p:cNvPr id="244" name="Object 243" hidden="1">
                        <a:extLst>
                          <a:ext uri="{FF2B5EF4-FFF2-40B4-BE49-F238E27FC236}">
                            <a16:creationId xmlns:a16="http://schemas.microsoft.com/office/drawing/2014/main" id="{1F1E3CD7-6958-4202-A8FD-BBAF422116DD}"/>
                          </a:ext>
                        </a:extLst>
                      </p:cNvPr>
                      <p:cNvPicPr/>
                      <p:nvPr/>
                    </p:nvPicPr>
                    <p:blipFill>
                      <a:blip r:embed="rId7"/>
                      <a:stretch>
                        <a:fillRect/>
                      </a:stretch>
                    </p:blipFill>
                    <p:spPr>
                      <a:xfrm>
                        <a:off x="2452" y="2074"/>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B49A9B29-77DE-4B00-B85D-4745534BFADE}"/>
              </a:ext>
            </a:extLst>
          </p:cNvPr>
          <p:cNvSpPr/>
          <p:nvPr>
            <p:custDataLst>
              <p:tags r:id="rId3"/>
            </p:custDataLst>
          </p:nvPr>
        </p:nvSpPr>
        <p:spPr bwMode="auto">
          <a:xfrm>
            <a:off x="865" y="487"/>
            <a:ext cx="158727" cy="1587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2800">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715" name="Content Placeholder 6">
            <a:extLst>
              <a:ext uri="{FF2B5EF4-FFF2-40B4-BE49-F238E27FC236}">
                <a16:creationId xmlns:a16="http://schemas.microsoft.com/office/drawing/2014/main" id="{E250DAE9-9F0B-4DB2-8C83-21AEA3BC5540}"/>
              </a:ext>
            </a:extLst>
          </p:cNvPr>
          <p:cNvSpPr txBox="1">
            <a:spLocks/>
          </p:cNvSpPr>
          <p:nvPr/>
        </p:nvSpPr>
        <p:spPr>
          <a:xfrm>
            <a:off x="465434" y="890364"/>
            <a:ext cx="11277600" cy="685800"/>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dirty="0"/>
              <a:t>Complete Supported Customer Life Cycle </a:t>
            </a:r>
          </a:p>
        </p:txBody>
      </p:sp>
      <p:sp>
        <p:nvSpPr>
          <p:cNvPr id="25" name="Title 5">
            <a:extLst>
              <a:ext uri="{FF2B5EF4-FFF2-40B4-BE49-F238E27FC236}">
                <a16:creationId xmlns:a16="http://schemas.microsoft.com/office/drawing/2014/main" id="{6791FE28-C0FC-475F-8D6A-100483AAF579}"/>
              </a:ext>
            </a:extLst>
          </p:cNvPr>
          <p:cNvSpPr txBox="1">
            <a:spLocks/>
          </p:cNvSpPr>
          <p:nvPr/>
        </p:nvSpPr>
        <p:spPr>
          <a:xfrm>
            <a:off x="465434" y="260641"/>
            <a:ext cx="11277599" cy="635000"/>
          </a:xfrm>
          <a:prstGeom prst="rect">
            <a:avLst/>
          </a:prstGeom>
        </p:spPr>
        <p:txBody>
          <a:bodyPr vert="horz" wrap="square" lIns="0" tIns="164592" rIns="0" bIns="0" rtlCol="0" anchor="t">
            <a:noAutofit/>
          </a:bodyPr>
          <a:lstStyle>
            <a:lvl1pPr marL="0" indent="0" algn="l" defTabSz="914132" rtl="0" eaLnBrk="1" latinLnBrk="0" hangingPunct="1">
              <a:lnSpc>
                <a:spcPct val="90000"/>
              </a:lnSpc>
              <a:spcBef>
                <a:spcPct val="0"/>
              </a:spcBef>
              <a:buFont typeface="Arial" charset="0"/>
              <a:buNone/>
              <a:defRPr lang="en-US" sz="4400" b="1" i="0" kern="1200" spc="-100" baseline="0">
                <a:solidFill>
                  <a:srgbClr val="000000"/>
                </a:solidFill>
                <a:latin typeface="Segoe UI Semibold" charset="0"/>
                <a:ea typeface="Segoe UI Semibold" charset="0"/>
                <a:cs typeface="Segoe UI Semibold" charset="0"/>
              </a:defRPr>
            </a:lvl1pPr>
          </a:lstStyle>
          <a:p>
            <a:r>
              <a:rPr lang="en-US" sz="4000"/>
              <a:t>How can Partners provide help to Customers?</a:t>
            </a:r>
          </a:p>
        </p:txBody>
      </p:sp>
      <p:pic>
        <p:nvPicPr>
          <p:cNvPr id="4" name="Picture 3">
            <a:extLst>
              <a:ext uri="{FF2B5EF4-FFF2-40B4-BE49-F238E27FC236}">
                <a16:creationId xmlns:a16="http://schemas.microsoft.com/office/drawing/2014/main" id="{F9002C5F-3242-417A-88F1-49595B685715}"/>
              </a:ext>
            </a:extLst>
          </p:cNvPr>
          <p:cNvPicPr>
            <a:picLocks noChangeAspect="1"/>
          </p:cNvPicPr>
          <p:nvPr/>
        </p:nvPicPr>
        <p:blipFill>
          <a:blip r:embed="rId8"/>
          <a:stretch>
            <a:fillRect/>
          </a:stretch>
        </p:blipFill>
        <p:spPr>
          <a:xfrm>
            <a:off x="7718666" y="3811421"/>
            <a:ext cx="4143261" cy="1309342"/>
          </a:xfrm>
          <a:prstGeom prst="rect">
            <a:avLst/>
          </a:prstGeom>
          <a:ln>
            <a:noFill/>
          </a:ln>
        </p:spPr>
      </p:pic>
      <p:sp>
        <p:nvSpPr>
          <p:cNvPr id="3" name="TextBox 2">
            <a:extLst>
              <a:ext uri="{FF2B5EF4-FFF2-40B4-BE49-F238E27FC236}">
                <a16:creationId xmlns:a16="http://schemas.microsoft.com/office/drawing/2014/main" id="{CD11719F-4E1A-4C85-8A97-456985254D6C}"/>
              </a:ext>
            </a:extLst>
          </p:cNvPr>
          <p:cNvSpPr txBox="1"/>
          <p:nvPr/>
        </p:nvSpPr>
        <p:spPr>
          <a:xfrm>
            <a:off x="7392034" y="5892636"/>
            <a:ext cx="4350999" cy="276999"/>
          </a:xfrm>
          <a:prstGeom prst="rect">
            <a:avLst/>
          </a:prstGeom>
        </p:spPr>
        <p:txBody>
          <a:bodyPr wrap="none" lIns="0" tIns="0" rIns="0" bIns="0" rtlCol="0" anchor="t" anchorCtr="0">
            <a:spAutoFit/>
          </a:bodyPr>
          <a:lstStyle/>
          <a:p>
            <a:r>
              <a:rPr lang="en-US" dirty="0">
                <a:hlinkClick r:id="rId9"/>
              </a:rPr>
              <a:t>https://github.com/jrillo/MSFTWVDPartner</a:t>
            </a:r>
            <a:endParaRPr lang="en-US" dirty="0">
              <a:solidFill>
                <a:srgbClr val="FF0000"/>
              </a:solidFill>
              <a:highlight>
                <a:srgbClr val="FFFF00"/>
              </a:highlight>
            </a:endParaRPr>
          </a:p>
        </p:txBody>
      </p:sp>
      <p:pic>
        <p:nvPicPr>
          <p:cNvPr id="14" name="Picture 13">
            <a:extLst>
              <a:ext uri="{FF2B5EF4-FFF2-40B4-BE49-F238E27FC236}">
                <a16:creationId xmlns:a16="http://schemas.microsoft.com/office/drawing/2014/main" id="{9F956033-89B1-4EC8-8F06-A65FB9C1F0EE}"/>
              </a:ext>
            </a:extLst>
          </p:cNvPr>
          <p:cNvPicPr>
            <a:picLocks noChangeAspect="1"/>
          </p:cNvPicPr>
          <p:nvPr/>
        </p:nvPicPr>
        <p:blipFill>
          <a:blip r:embed="rId10"/>
          <a:stretch>
            <a:fillRect/>
          </a:stretch>
        </p:blipFill>
        <p:spPr>
          <a:xfrm>
            <a:off x="228670" y="1965449"/>
            <a:ext cx="6818963" cy="3691944"/>
          </a:xfrm>
          <a:prstGeom prst="rect">
            <a:avLst/>
          </a:prstGeom>
        </p:spPr>
      </p:pic>
    </p:spTree>
    <p:extLst>
      <p:ext uri="{BB962C8B-B14F-4D97-AF65-F5344CB8AC3E}">
        <p14:creationId xmlns:p14="http://schemas.microsoft.com/office/powerpoint/2010/main" val="3468147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6">
            <a:extLst>
              <a:ext uri="{FF2B5EF4-FFF2-40B4-BE49-F238E27FC236}">
                <a16:creationId xmlns:a16="http://schemas.microsoft.com/office/drawing/2014/main" id="{4D57E054-4C6B-4FD9-A98B-CE849C7A14CC}"/>
              </a:ext>
            </a:extLst>
          </p:cNvPr>
          <p:cNvSpPr txBox="1">
            <a:spLocks/>
          </p:cNvSpPr>
          <p:nvPr/>
        </p:nvSpPr>
        <p:spPr>
          <a:xfrm>
            <a:off x="465434" y="885047"/>
            <a:ext cx="11277600" cy="685800"/>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a:t>Real Customers – Remote work enablement </a:t>
            </a:r>
          </a:p>
        </p:txBody>
      </p:sp>
      <p:sp>
        <p:nvSpPr>
          <p:cNvPr id="6" name="Title 5">
            <a:extLst>
              <a:ext uri="{FF2B5EF4-FFF2-40B4-BE49-F238E27FC236}">
                <a16:creationId xmlns:a16="http://schemas.microsoft.com/office/drawing/2014/main" id="{9CB34BD1-3D25-4D9D-9E77-FCEF3C9A791D}"/>
              </a:ext>
            </a:extLst>
          </p:cNvPr>
          <p:cNvSpPr txBox="1">
            <a:spLocks/>
          </p:cNvSpPr>
          <p:nvPr/>
        </p:nvSpPr>
        <p:spPr>
          <a:xfrm>
            <a:off x="465434" y="260641"/>
            <a:ext cx="11277599" cy="635000"/>
          </a:xfrm>
          <a:prstGeom prst="rect">
            <a:avLst/>
          </a:prstGeom>
        </p:spPr>
        <p:txBody>
          <a:bodyPr vert="horz" wrap="square" lIns="0" tIns="164592" rIns="0" bIns="0" rtlCol="0" anchor="t">
            <a:noAutofit/>
          </a:bodyPr>
          <a:lstStyle>
            <a:lvl1pPr marL="0" indent="0" algn="l" defTabSz="914132" rtl="0" eaLnBrk="1" latinLnBrk="0" hangingPunct="1">
              <a:lnSpc>
                <a:spcPct val="90000"/>
              </a:lnSpc>
              <a:spcBef>
                <a:spcPct val="0"/>
              </a:spcBef>
              <a:buFont typeface="Arial" charset="0"/>
              <a:buNone/>
              <a:defRPr lang="en-US" sz="4400" b="1" i="0" kern="1200" spc="-100" baseline="0">
                <a:solidFill>
                  <a:srgbClr val="000000"/>
                </a:solidFill>
                <a:latin typeface="Segoe UI Semibold" charset="0"/>
                <a:ea typeface="Segoe UI Semibold" charset="0"/>
                <a:cs typeface="Segoe UI Semibold" charset="0"/>
              </a:defRPr>
            </a:lvl1pPr>
          </a:lstStyle>
          <a:p>
            <a:r>
              <a:rPr lang="en-US" sz="4000"/>
              <a:t>How can Partners provide help to Customers?</a:t>
            </a:r>
          </a:p>
        </p:txBody>
      </p:sp>
      <p:grpSp>
        <p:nvGrpSpPr>
          <p:cNvPr id="12" name="Group 11">
            <a:extLst>
              <a:ext uri="{FF2B5EF4-FFF2-40B4-BE49-F238E27FC236}">
                <a16:creationId xmlns:a16="http://schemas.microsoft.com/office/drawing/2014/main" id="{90258E29-22AF-443D-B1A8-642116D315C2}"/>
              </a:ext>
            </a:extLst>
          </p:cNvPr>
          <p:cNvGrpSpPr/>
          <p:nvPr/>
        </p:nvGrpSpPr>
        <p:grpSpPr>
          <a:xfrm>
            <a:off x="236306" y="1664413"/>
            <a:ext cx="5661060" cy="4767209"/>
            <a:chOff x="236306" y="1664413"/>
            <a:chExt cx="5661060" cy="4767209"/>
          </a:xfrm>
        </p:grpSpPr>
        <p:sp>
          <p:nvSpPr>
            <p:cNvPr id="2" name="TextBox 1">
              <a:extLst>
                <a:ext uri="{FF2B5EF4-FFF2-40B4-BE49-F238E27FC236}">
                  <a16:creationId xmlns:a16="http://schemas.microsoft.com/office/drawing/2014/main" id="{F8D41002-523E-4F2A-ADD6-47563B74B921}"/>
                </a:ext>
              </a:extLst>
            </p:cNvPr>
            <p:cNvSpPr txBox="1"/>
            <p:nvPr/>
          </p:nvSpPr>
          <p:spPr>
            <a:xfrm>
              <a:off x="465434" y="2029860"/>
              <a:ext cx="5226977" cy="3785652"/>
            </a:xfrm>
            <a:prstGeom prst="rect">
              <a:avLst/>
            </a:prstGeom>
          </p:spPr>
          <p:txBody>
            <a:bodyPr wrap="square" lIns="0" tIns="0" rIns="0" bIns="0" rtlCol="0" anchor="t" anchorCtr="0">
              <a:spAutoFit/>
            </a:bodyPr>
            <a:lstStyle/>
            <a:p>
              <a:pPr>
                <a:spcBef>
                  <a:spcPts val="300"/>
                </a:spcBef>
                <a:spcAft>
                  <a:spcPts val="300"/>
                </a:spcAft>
              </a:pPr>
              <a:r>
                <a:rPr lang="en-US" b="1" dirty="0">
                  <a:solidFill>
                    <a:srgbClr val="0478D7"/>
                  </a:solidFill>
                </a:rPr>
                <a:t>WVD for Healthcare</a:t>
              </a:r>
            </a:p>
            <a:p>
              <a:pPr marL="742950" lvl="1" indent="-285750">
                <a:spcBef>
                  <a:spcPts val="300"/>
                </a:spcBef>
                <a:spcAft>
                  <a:spcPts val="300"/>
                </a:spcAft>
                <a:buFont typeface="Arial" panose="020B0604020202020204" pitchFamily="34" charset="0"/>
                <a:buChar char="•"/>
              </a:pPr>
              <a:r>
                <a:rPr lang="en-US" dirty="0">
                  <a:solidFill>
                    <a:srgbClr val="0478D7"/>
                  </a:solidFill>
                </a:rPr>
                <a:t>Requirements</a:t>
              </a:r>
              <a:r>
                <a:rPr lang="en-US" dirty="0"/>
                <a:t> </a:t>
              </a:r>
              <a:r>
                <a:rPr lang="en-US" dirty="0">
                  <a:sym typeface="Wingdings" panose="05000000000000000000" pitchFamily="2" charset="2"/>
                </a:rPr>
                <a:t></a:t>
              </a:r>
              <a:r>
                <a:rPr lang="en-US" dirty="0"/>
                <a:t> Rapidly Deploy Virtual Desktops for the staff working from home due to Covid-19 shutdown</a:t>
              </a:r>
            </a:p>
            <a:p>
              <a:pPr marL="742950" lvl="1" indent="-285750">
                <a:spcBef>
                  <a:spcPts val="300"/>
                </a:spcBef>
                <a:spcAft>
                  <a:spcPts val="300"/>
                </a:spcAft>
                <a:buFont typeface="Arial" panose="020B0604020202020204" pitchFamily="34" charset="0"/>
                <a:buChar char="•"/>
              </a:pPr>
              <a:r>
                <a:rPr lang="en-US" dirty="0">
                  <a:solidFill>
                    <a:srgbClr val="0478D7"/>
                  </a:solidFill>
                </a:rPr>
                <a:t>Goals</a:t>
              </a:r>
              <a:r>
                <a:rPr lang="en-US" dirty="0"/>
                <a:t> </a:t>
              </a:r>
              <a:r>
                <a:rPr lang="en-US" dirty="0">
                  <a:sym typeface="Wingdings" panose="05000000000000000000" pitchFamily="2" charset="2"/>
                </a:rPr>
                <a:t> 100s of VMs, deployed in less than one week</a:t>
              </a:r>
            </a:p>
            <a:p>
              <a:pPr marL="742950" lvl="1" indent="-285750">
                <a:spcBef>
                  <a:spcPts val="300"/>
                </a:spcBef>
                <a:spcAft>
                  <a:spcPts val="300"/>
                </a:spcAft>
                <a:buFont typeface="Arial" panose="020B0604020202020204" pitchFamily="34" charset="0"/>
                <a:buChar char="•"/>
              </a:pPr>
              <a:r>
                <a:rPr lang="en-US" dirty="0">
                  <a:solidFill>
                    <a:srgbClr val="0478D7"/>
                  </a:solidFill>
                  <a:sym typeface="Wingdings" panose="05000000000000000000" pitchFamily="2" charset="2"/>
                </a:rPr>
                <a:t>Existing Environment</a:t>
              </a:r>
              <a:r>
                <a:rPr lang="en-US" dirty="0">
                  <a:sym typeface="Wingdings" panose="05000000000000000000" pitchFamily="2" charset="2"/>
                </a:rPr>
                <a:t>  Some Networking (no routes), Domain Users synced, No Image Management</a:t>
              </a:r>
            </a:p>
            <a:p>
              <a:pPr marL="742950" lvl="1" indent="-285750">
                <a:spcBef>
                  <a:spcPts val="300"/>
                </a:spcBef>
                <a:spcAft>
                  <a:spcPts val="300"/>
                </a:spcAft>
                <a:buFont typeface="Arial" panose="020B0604020202020204" pitchFamily="34" charset="0"/>
                <a:buChar char="•"/>
              </a:pPr>
              <a:r>
                <a:rPr lang="en-US" dirty="0">
                  <a:solidFill>
                    <a:srgbClr val="0478D7"/>
                  </a:solidFill>
                  <a:sym typeface="Wingdings" panose="05000000000000000000" pitchFamily="2" charset="2"/>
                </a:rPr>
                <a:t>Solution</a:t>
              </a:r>
              <a:r>
                <a:rPr lang="en-US" dirty="0">
                  <a:sym typeface="Wingdings" panose="05000000000000000000" pitchFamily="2" charset="2"/>
                </a:rPr>
                <a:t>  Full WVD Deployed</a:t>
              </a:r>
            </a:p>
            <a:p>
              <a:pPr marL="742950" lvl="1" indent="-285750">
                <a:spcBef>
                  <a:spcPts val="300"/>
                </a:spcBef>
                <a:spcAft>
                  <a:spcPts val="300"/>
                </a:spcAft>
                <a:buFont typeface="Arial" panose="020B0604020202020204" pitchFamily="34" charset="0"/>
                <a:buChar char="•"/>
              </a:pPr>
              <a:r>
                <a:rPr lang="en-US" dirty="0">
                  <a:solidFill>
                    <a:srgbClr val="0478D7"/>
                  </a:solidFill>
                  <a:sym typeface="Wingdings" panose="05000000000000000000" pitchFamily="2" charset="2"/>
                </a:rPr>
                <a:t>Setup Effort</a:t>
              </a:r>
              <a:r>
                <a:rPr lang="en-US" dirty="0">
                  <a:sym typeface="Wingdings" panose="05000000000000000000" pitchFamily="2" charset="2"/>
                </a:rPr>
                <a:t>  15-20+ hours over 5+ days</a:t>
              </a:r>
            </a:p>
            <a:p>
              <a:pPr marL="742950" lvl="1" indent="-285750">
                <a:spcBef>
                  <a:spcPts val="300"/>
                </a:spcBef>
                <a:spcAft>
                  <a:spcPts val="300"/>
                </a:spcAft>
                <a:buFont typeface="Arial" panose="020B0604020202020204" pitchFamily="34" charset="0"/>
                <a:buChar char="•"/>
              </a:pPr>
              <a:endParaRPr lang="en-US" dirty="0">
                <a:sym typeface="Wingdings" panose="05000000000000000000" pitchFamily="2" charset="2"/>
              </a:endParaRPr>
            </a:p>
          </p:txBody>
        </p:sp>
        <p:sp>
          <p:nvSpPr>
            <p:cNvPr id="7" name="Rectangle: Rounded Corners 6">
              <a:extLst>
                <a:ext uri="{FF2B5EF4-FFF2-40B4-BE49-F238E27FC236}">
                  <a16:creationId xmlns:a16="http://schemas.microsoft.com/office/drawing/2014/main" id="{6D662787-7893-4901-AAFA-141B4FE21C8A}"/>
                </a:ext>
              </a:extLst>
            </p:cNvPr>
            <p:cNvSpPr/>
            <p:nvPr/>
          </p:nvSpPr>
          <p:spPr>
            <a:xfrm>
              <a:off x="236306" y="1664413"/>
              <a:ext cx="5661060" cy="4767209"/>
            </a:xfrm>
            <a:prstGeom prst="roundRect">
              <a:avLst/>
            </a:prstGeom>
            <a:noFill/>
            <a:ln w="19050">
              <a:solidFill>
                <a:srgbClr val="04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024CD7D1-F137-4F1F-89B4-6A8DDC39B34A}"/>
              </a:ext>
            </a:extLst>
          </p:cNvPr>
          <p:cNvGrpSpPr/>
          <p:nvPr/>
        </p:nvGrpSpPr>
        <p:grpSpPr>
          <a:xfrm>
            <a:off x="6202166" y="1664412"/>
            <a:ext cx="5661060" cy="4767209"/>
            <a:chOff x="6202166" y="1664412"/>
            <a:chExt cx="5661060" cy="4767209"/>
          </a:xfrm>
        </p:grpSpPr>
        <p:sp>
          <p:nvSpPr>
            <p:cNvPr id="8" name="TextBox 7">
              <a:extLst>
                <a:ext uri="{FF2B5EF4-FFF2-40B4-BE49-F238E27FC236}">
                  <a16:creationId xmlns:a16="http://schemas.microsoft.com/office/drawing/2014/main" id="{E93A77FE-A505-4D64-AA5B-E5F6318ABAE8}"/>
                </a:ext>
              </a:extLst>
            </p:cNvPr>
            <p:cNvSpPr txBox="1"/>
            <p:nvPr/>
          </p:nvSpPr>
          <p:spPr>
            <a:xfrm>
              <a:off x="6499590" y="1870497"/>
              <a:ext cx="5226976" cy="4355038"/>
            </a:xfrm>
            <a:prstGeom prst="rect">
              <a:avLst/>
            </a:prstGeom>
            <a:noFill/>
          </p:spPr>
          <p:txBody>
            <a:bodyPr wrap="square">
              <a:spAutoFit/>
            </a:bodyPr>
            <a:lstStyle/>
            <a:p>
              <a:pPr>
                <a:spcBef>
                  <a:spcPts val="300"/>
                </a:spcBef>
                <a:spcAft>
                  <a:spcPts val="300"/>
                </a:spcAft>
              </a:pPr>
              <a:r>
                <a:rPr lang="en-US" b="1">
                  <a:solidFill>
                    <a:srgbClr val="0478D7"/>
                  </a:solidFill>
                </a:rPr>
                <a:t>WVD for local County Staff</a:t>
              </a:r>
            </a:p>
            <a:p>
              <a:pPr marL="742950" lvl="1" indent="-285750">
                <a:spcBef>
                  <a:spcPts val="300"/>
                </a:spcBef>
                <a:spcAft>
                  <a:spcPts val="300"/>
                </a:spcAft>
                <a:buFont typeface="Arial" panose="020B0604020202020204" pitchFamily="34" charset="0"/>
                <a:buChar char="•"/>
              </a:pPr>
              <a:r>
                <a:rPr lang="en-US">
                  <a:solidFill>
                    <a:srgbClr val="0478D7"/>
                  </a:solidFill>
                </a:rPr>
                <a:t>Requirements</a:t>
              </a:r>
              <a:r>
                <a:rPr lang="en-US"/>
                <a:t> – Rapidly Deploy Virtual Desktops for the staff working from home due to Covid-19 shutdown. Most Users do not have Laptops</a:t>
              </a:r>
            </a:p>
            <a:p>
              <a:pPr marL="742950" lvl="1" indent="-285750">
                <a:spcBef>
                  <a:spcPts val="300"/>
                </a:spcBef>
                <a:spcAft>
                  <a:spcPts val="300"/>
                </a:spcAft>
                <a:buFont typeface="Arial" panose="020B0604020202020204" pitchFamily="34" charset="0"/>
                <a:buChar char="•"/>
              </a:pPr>
              <a:r>
                <a:rPr lang="en-US">
                  <a:solidFill>
                    <a:srgbClr val="0478D7"/>
                  </a:solidFill>
                </a:rPr>
                <a:t>Goals</a:t>
              </a:r>
              <a:r>
                <a:rPr lang="en-US"/>
                <a:t> </a:t>
              </a:r>
              <a:r>
                <a:rPr lang="en-US">
                  <a:sym typeface="Wingdings" panose="05000000000000000000" pitchFamily="2" charset="2"/>
                </a:rPr>
                <a:t> 1000s of Users, deployed in less than two week</a:t>
              </a:r>
            </a:p>
            <a:p>
              <a:pPr marL="742950" lvl="1" indent="-285750">
                <a:spcBef>
                  <a:spcPts val="300"/>
                </a:spcBef>
                <a:spcAft>
                  <a:spcPts val="300"/>
                </a:spcAft>
                <a:buFont typeface="Arial" panose="020B0604020202020204" pitchFamily="34" charset="0"/>
                <a:buChar char="•"/>
              </a:pPr>
              <a:r>
                <a:rPr lang="en-US">
                  <a:solidFill>
                    <a:srgbClr val="0478D7"/>
                  </a:solidFill>
                  <a:sym typeface="Wingdings" panose="05000000000000000000" pitchFamily="2" charset="2"/>
                </a:rPr>
                <a:t>Existing Environment</a:t>
              </a:r>
              <a:r>
                <a:rPr lang="en-US">
                  <a:sym typeface="Wingdings" panose="05000000000000000000" pitchFamily="2" charset="2"/>
                </a:rPr>
                <a:t>  Azure Networking in place, Domain Users synced, No Image Management</a:t>
              </a:r>
            </a:p>
            <a:p>
              <a:pPr marL="742950" lvl="1" indent="-285750">
                <a:spcBef>
                  <a:spcPts val="300"/>
                </a:spcBef>
                <a:spcAft>
                  <a:spcPts val="300"/>
                </a:spcAft>
                <a:buFont typeface="Arial" panose="020B0604020202020204" pitchFamily="34" charset="0"/>
                <a:buChar char="•"/>
              </a:pPr>
              <a:r>
                <a:rPr lang="en-US">
                  <a:solidFill>
                    <a:srgbClr val="0478D7"/>
                  </a:solidFill>
                  <a:sym typeface="Wingdings" panose="05000000000000000000" pitchFamily="2" charset="2"/>
                </a:rPr>
                <a:t>Solution</a:t>
              </a:r>
              <a:r>
                <a:rPr lang="en-US">
                  <a:sym typeface="Wingdings" panose="05000000000000000000" pitchFamily="2" charset="2"/>
                </a:rPr>
                <a:t>  Minimal WVD Deployed, Published RDP App, Allow Users to Remote directly to their Physical PC</a:t>
              </a:r>
            </a:p>
            <a:p>
              <a:pPr marL="742950" lvl="1" indent="-285750">
                <a:spcBef>
                  <a:spcPts val="300"/>
                </a:spcBef>
                <a:spcAft>
                  <a:spcPts val="300"/>
                </a:spcAft>
                <a:buFont typeface="Arial" panose="020B0604020202020204" pitchFamily="34" charset="0"/>
                <a:buChar char="•"/>
              </a:pPr>
              <a:r>
                <a:rPr lang="en-US">
                  <a:solidFill>
                    <a:srgbClr val="0478D7"/>
                  </a:solidFill>
                  <a:sym typeface="Wingdings" panose="05000000000000000000" pitchFamily="2" charset="2"/>
                </a:rPr>
                <a:t>Setup Effort</a:t>
              </a:r>
              <a:r>
                <a:rPr lang="en-US">
                  <a:sym typeface="Wingdings" panose="05000000000000000000" pitchFamily="2" charset="2"/>
                </a:rPr>
                <a:t>  &lt;4 hours one day</a:t>
              </a:r>
            </a:p>
          </p:txBody>
        </p:sp>
        <p:sp>
          <p:nvSpPr>
            <p:cNvPr id="11" name="Rectangle: Rounded Corners 10">
              <a:extLst>
                <a:ext uri="{FF2B5EF4-FFF2-40B4-BE49-F238E27FC236}">
                  <a16:creationId xmlns:a16="http://schemas.microsoft.com/office/drawing/2014/main" id="{9405342B-96F8-4B4A-8FDF-082E12EABCCD}"/>
                </a:ext>
              </a:extLst>
            </p:cNvPr>
            <p:cNvSpPr/>
            <p:nvPr/>
          </p:nvSpPr>
          <p:spPr>
            <a:xfrm>
              <a:off x="6202166" y="1664412"/>
              <a:ext cx="5661060" cy="4767209"/>
            </a:xfrm>
            <a:prstGeom prst="roundRect">
              <a:avLst/>
            </a:prstGeom>
            <a:noFill/>
            <a:ln w="19050">
              <a:solidFill>
                <a:srgbClr val="04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571661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yHT00ds1uGQ0rphU4G7hc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yHT00ds1uGQ0rphU4G7hc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vio8ZppPduPCAo5sRN9wR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Tun1r_DSFqcS_0ZNqF97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dPHeYQrmQ7ePLQikb9sZb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zure Dev Dark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 Windows Virtual Desktop-template" id="{7D17F641-DF1C-495C-821B-671BED22E17B}" vid="{31A8A726-29F8-48A9-B8D1-9D9C73C0AF7B}"/>
    </a:ext>
  </a:extLst>
</a:theme>
</file>

<file path=ppt/theme/theme10.xml><?xml version="1.0" encoding="utf-8"?>
<a:theme xmlns:a="http://schemas.openxmlformats.org/drawingml/2006/main" name="1_Office 365 PPT Template - 2017">
  <a:themeElements>
    <a:clrScheme name="Custom 42">
      <a:dk1>
        <a:srgbClr val="2F2F2F"/>
      </a:dk1>
      <a:lt1>
        <a:srgbClr val="E6E6E6"/>
      </a:lt1>
      <a:dk2>
        <a:srgbClr val="2F2F2F"/>
      </a:dk2>
      <a:lt2>
        <a:srgbClr val="FFFFFF"/>
      </a:lt2>
      <a:accent1>
        <a:srgbClr val="0078D4"/>
      </a:accent1>
      <a:accent2>
        <a:srgbClr val="2F2F2F"/>
      </a:accent2>
      <a:accent3>
        <a:srgbClr val="D2D2D2"/>
      </a:accent3>
      <a:accent4>
        <a:srgbClr val="E6E6E6"/>
      </a:accent4>
      <a:accent5>
        <a:srgbClr val="2F2F2F"/>
      </a:accent5>
      <a:accent6>
        <a:srgbClr val="D2D2D2"/>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60E49DB-0E46-4E26-802D-8B7134C2F338}" vid="{2A6A2BA9-42FB-431E-81C9-3FE614E59DFD}"/>
    </a:ext>
  </a:extLst>
</a:theme>
</file>

<file path=ppt/theme/theme11.xml><?xml version="1.0" encoding="utf-8"?>
<a:theme xmlns:a="http://schemas.openxmlformats.org/drawingml/2006/main" name="3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2018_08.potx" id="{9689FEF3-BE5F-4CE8-BE5E-E55A806F9CD8}" vid="{509A57C2-1BE7-4A39-9AFA-408763EFA8B9}"/>
    </a:ext>
  </a:extLst>
</a:theme>
</file>

<file path=ppt/theme/theme12.xml><?xml version="1.0" encoding="utf-8"?>
<a:theme xmlns:a="http://schemas.openxmlformats.org/drawingml/2006/main" name="2017 Azure Stack">
  <a:themeElements>
    <a:clrScheme name="Azure Stack">
      <a:dk1>
        <a:srgbClr val="1A1A1A"/>
      </a:dk1>
      <a:lt1>
        <a:sysClr val="window" lastClr="FFFFFF"/>
      </a:lt1>
      <a:dk2>
        <a:srgbClr val="1A1A1A"/>
      </a:dk2>
      <a:lt2>
        <a:srgbClr val="CECECE"/>
      </a:lt2>
      <a:accent1>
        <a:srgbClr val="003056"/>
      </a:accent1>
      <a:accent2>
        <a:srgbClr val="003C6C"/>
      </a:accent2>
      <a:accent3>
        <a:srgbClr val="0072C6"/>
      </a:accent3>
      <a:accent4>
        <a:srgbClr val="00BCF2"/>
      </a:accent4>
      <a:accent5>
        <a:srgbClr val="B3EBFB"/>
      </a:accent5>
      <a:accent6>
        <a:srgbClr val="89C400"/>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Dev Light - 2018H2">
  <a:themeElements>
    <a:clrScheme name="Azure 2018Q1 Light">
      <a:dk1>
        <a:srgbClr val="E9E9E9"/>
      </a:dk1>
      <a:lt1>
        <a:srgbClr val="000000"/>
      </a:lt1>
      <a:dk2>
        <a:srgbClr val="FFFFFF"/>
      </a:dk2>
      <a:lt2>
        <a:srgbClr val="404140"/>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 Windows Virtual Desktop-template" id="{7D17F641-DF1C-495C-821B-671BED22E17B}" vid="{8A85C902-303B-403B-B84B-E7A90116F6AF}"/>
    </a:ext>
  </a:extLst>
</a:theme>
</file>

<file path=ppt/theme/theme3.xml><?xml version="1.0" encoding="utf-8"?>
<a:theme xmlns:a="http://schemas.openxmlformats.org/drawingml/2006/main" name="Azure Dev Titles and Headers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 Windows Virtual Desktop-template" id="{7D17F641-DF1C-495C-821B-671BED22E17B}" vid="{13CF77ED-B5CD-451C-9F70-98E66CF4C967}"/>
    </a:ext>
  </a:extLst>
</a:theme>
</file>

<file path=ppt/theme/theme4.xml><?xml version="1.0" encoding="utf-8"?>
<a:theme xmlns:a="http://schemas.openxmlformats.org/drawingml/2006/main" name="2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71083E08-DC26-4C69-B95F-E6DE531BB553}" vid="{0995B531-B0EF-4F51-BB6D-A0E83584022B}"/>
    </a:ext>
  </a:extLst>
</a:theme>
</file>

<file path=ppt/theme/theme5.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Ignite PowerPoint Template 2019 (1).pptx" id="{978A29C7-CBCE-4B75-A3E1-974122E0A309}" vid="{9A08A301-13D3-4C00-9919-376B948250C9}"/>
    </a:ext>
  </a:extLst>
</a:theme>
</file>

<file path=ppt/theme/theme6.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2_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09D41CAE-468C-41D3-A49B-0E795322AA30}" vid="{F9EC5161-9FC8-49C8-B083-792CC735E620}"/>
    </a:ext>
  </a:extLst>
</a:theme>
</file>

<file path=ppt/theme/theme9.xml><?xml version="1.0" encoding="utf-8"?>
<a:theme xmlns:a="http://schemas.openxmlformats.org/drawingml/2006/main" name="One Microsoft">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2BE26327A50F64BAF626FC3592545D7" ma:contentTypeVersion="19" ma:contentTypeDescription="Create a new document." ma:contentTypeScope="" ma:versionID="71adfb243dbddbb91cabbd071fac9d05">
  <xsd:schema xmlns:xsd="http://www.w3.org/2001/XMLSchema" xmlns:xs="http://www.w3.org/2001/XMLSchema" xmlns:p="http://schemas.microsoft.com/office/2006/metadata/properties" xmlns:ns1="http://schemas.microsoft.com/sharepoint/v3" xmlns:ns3="c3f368e7-eb60-4b11-bf6a-9398eceab9cf" xmlns:ns4="a886b18e-301d-43d8-9277-1f4dc6774103" targetNamespace="http://schemas.microsoft.com/office/2006/metadata/properties" ma:root="true" ma:fieldsID="73ef2b9e993ea701370f4cac83bb21c7" ns1:_="" ns3:_="" ns4:_="">
    <xsd:import namespace="http://schemas.microsoft.com/sharepoint/v3"/>
    <xsd:import namespace="c3f368e7-eb60-4b11-bf6a-9398eceab9cf"/>
    <xsd:import namespace="a886b18e-301d-43d8-9277-1f4dc6774103"/>
    <xsd:element name="properties">
      <xsd:complexType>
        <xsd:sequence>
          <xsd:element name="documentManagement">
            <xsd:complexType>
              <xsd:all>
                <xsd:element ref="ns3:SharedWithUsers" minOccurs="0"/>
                <xsd:element ref="ns3:SharingHintHash" minOccurs="0"/>
                <xsd:element ref="ns3:SharedWithDetails" minOccurs="0"/>
                <xsd:element ref="ns1:_ip_UnifiedCompliancePolicyProperties" minOccurs="0"/>
                <xsd:element ref="ns1:_ip_UnifiedCompliancePolicyUIAction" minOccurs="0"/>
                <xsd:element ref="ns3:LastSharedByUser" minOccurs="0"/>
                <xsd:element ref="ns3:LastSharedByTime" minOccurs="0"/>
                <xsd:element ref="ns4:MediaServiceMetadata" minOccurs="0"/>
                <xsd:element ref="ns4:MediaServiceFastMetadata" minOccurs="0"/>
                <xsd:element ref="ns4:_STS_x0020_Hashtags" minOccurs="0"/>
                <xsd:element ref="ns3:_STS_x0020_AppliedHashtags" minOccurs="0"/>
                <xsd:element ref="ns4:MediaServiceDateTaken" minOccurs="0"/>
                <xsd:element ref="ns4:MediaServiceAutoTags" minOccurs="0"/>
                <xsd:element ref="ns4:MediaServiceLocation" minOccurs="0"/>
                <xsd:element ref="ns4:MediaServiceOCR" minOccurs="0"/>
                <xsd:element ref="ns4:MediaServiceAutoKeyPoints" minOccurs="0"/>
                <xsd:element ref="ns4:MediaServiceKeyPoints"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3f368e7-eb60-4b11-bf6a-9398eceab9c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element name="_STS_x0020_AppliedHashtags" ma:index="18" nillable="true" ma:displayName="Applied Hashtags" ma:description="" ma:internalName="_STS_x0020_AppliedHashtags" ma:readOnly="true" ma:showField="Titl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886b18e-301d-43d8-9277-1f4dc6774103"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_STS_x0020_Hashtags" ma:index="17" nillable="true" ma:displayName="Hashtags" ma:description="" ma:list="{e6dc4a03-6ad5-48e6-84aa-304c2c8111bc}" ma:internalName="_STS_x0020_Hashtags" ma:readOnly="false" ma:showField="Title">
      <xsd:complexType>
        <xsd:complexContent>
          <xsd:extension base="dms:MultiChoiceLookup">
            <xsd:sequence>
              <xsd:element name="Value" type="dms:Lookup" maxOccurs="unbounded" minOccurs="0" nillable="true"/>
            </xsd:sequence>
          </xsd:extension>
        </xsd:complexContent>
      </xsd:complexType>
    </xsd:element>
    <xsd:element name="MediaServiceDateTaken" ma:index="19" nillable="true" ma:displayName="MediaServiceDateTaken" ma:description="" ma:hidden="true" ma:internalName="MediaServiceDateTaken" ma:readOnly="true">
      <xsd:simpleType>
        <xsd:restriction base="dms:Text"/>
      </xsd:simpleType>
    </xsd:element>
    <xsd:element name="MediaServiceAutoTags" ma:index="20" nillable="true" ma:displayName="MediaServiceAutoTags" ma:description="" ma:internalName="MediaServiceAutoTags" ma:readOnly="true">
      <xsd:simpleType>
        <xsd:restriction base="dms:Text"/>
      </xsd:simpleType>
    </xsd:element>
    <xsd:element name="MediaServiceLocation" ma:index="21" nillable="true" ma:displayName="MediaServiceLocation" ma:description="" ma:internalName="MediaServiceLocation" ma:readOnly="true">
      <xsd:simpleType>
        <xsd:restriction base="dms:Text"/>
      </xsd:simpleType>
    </xsd:element>
    <xsd:element name="MediaServiceOCR" ma:index="22" nillable="true" ma:displayName="MediaServiceOCR" ma:description="" ma:internalName="MediaServiceOCR" ma:readOnly="true">
      <xsd:simpleType>
        <xsd:restriction base="dms:Note">
          <xsd:maxLength value="255"/>
        </xsd:restriction>
      </xsd:simpleType>
    </xsd:element>
    <xsd:element name="MediaServiceAutoKeyPoints" ma:index="23" nillable="true" ma:displayName="MediaServiceAutoKeyPoints" ma:hidden="true" ma:internalName="MediaServiceAutoKeyPoints" ma:readOnly="true">
      <xsd:simpleType>
        <xsd:restriction base="dms:Note"/>
      </xsd:simpleType>
    </xsd:element>
    <xsd:element name="MediaServiceKeyPoints" ma:index="24" nillable="true" ma:displayName="KeyPoints" ma:internalName="MediaServiceKeyPoints" ma:readOnly="false">
      <xsd:simpleType>
        <xsd:restriction base="dms:Note">
          <xsd:maxLength value="255"/>
        </xsd:restriction>
      </xsd:simpleType>
    </xsd:element>
    <xsd:element name="MediaServiceGenerationTime" ma:index="25" nillable="true" ma:displayName="MediaServiceGenerationTime" ma:hidden="true" ma:internalName="MediaServiceGenerationTime" ma:readOnly="true">
      <xsd:simpleType>
        <xsd:restriction base="dms:Text"/>
      </xsd:simpleType>
    </xsd:element>
    <xsd:element name="MediaServiceEventHashCode" ma:index="2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_STS_x0020_Hashtags xmlns="a886b18e-301d-43d8-9277-1f4dc6774103"/>
    <MediaServiceKeyPoints xmlns="a886b18e-301d-43d8-9277-1f4dc677410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4D1A0B3-B670-466B-BA5C-F0B812C2CA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3f368e7-eb60-4b11-bf6a-9398eceab9cf"/>
    <ds:schemaRef ds:uri="a886b18e-301d-43d8-9277-1f4dc67741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B70D356-E601-4D10-90F6-536FDCA3FCED}">
  <ds:schemaRefs>
    <ds:schemaRef ds:uri="http://schemas.microsoft.com/sharepoint/v3"/>
    <ds:schemaRef ds:uri="http://purl.org/dc/terms/"/>
    <ds:schemaRef ds:uri="http://purl.org/dc/dcmitype/"/>
    <ds:schemaRef ds:uri="http://schemas.microsoft.com/office/2006/metadata/properties"/>
    <ds:schemaRef ds:uri="http://purl.org/dc/elements/1.1/"/>
    <ds:schemaRef ds:uri="a886b18e-301d-43d8-9277-1f4dc6774103"/>
    <ds:schemaRef ds:uri="http://schemas.microsoft.com/office/2006/documentManagement/types"/>
    <ds:schemaRef ds:uri="c3f368e7-eb60-4b11-bf6a-9398eceab9cf"/>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285C8949-12A8-4D3A-8B80-D82110DA804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2438</Words>
  <Application>Microsoft Office PowerPoint</Application>
  <PresentationFormat>Widescreen</PresentationFormat>
  <Paragraphs>392</Paragraphs>
  <Slides>29</Slides>
  <Notes>23</Notes>
  <HiddenSlides>0</HiddenSlides>
  <MMClips>0</MMClips>
  <ScaleCrop>false</ScaleCrop>
  <HeadingPairs>
    <vt:vector size="8" baseType="variant">
      <vt:variant>
        <vt:lpstr>Fonts Used</vt:lpstr>
      </vt:variant>
      <vt:variant>
        <vt:i4>15</vt:i4>
      </vt:variant>
      <vt:variant>
        <vt:lpstr>Theme</vt:lpstr>
      </vt:variant>
      <vt:variant>
        <vt:i4>12</vt:i4>
      </vt:variant>
      <vt:variant>
        <vt:lpstr>Embedded OLE Servers</vt:lpstr>
      </vt:variant>
      <vt:variant>
        <vt:i4>1</vt:i4>
      </vt:variant>
      <vt:variant>
        <vt:lpstr>Slide Titles</vt:lpstr>
      </vt:variant>
      <vt:variant>
        <vt:i4>29</vt:i4>
      </vt:variant>
    </vt:vector>
  </HeadingPairs>
  <TitlesOfParts>
    <vt:vector size="57" baseType="lpstr">
      <vt:lpstr>Arial</vt:lpstr>
      <vt:lpstr>Calibri</vt:lpstr>
      <vt:lpstr>Calibri Light</vt:lpstr>
      <vt:lpstr>Consolas</vt:lpstr>
      <vt:lpstr>Segoe Pro</vt:lpstr>
      <vt:lpstr>Segoe Pro Semibold</vt:lpstr>
      <vt:lpstr>Segoe Pro SemiLight</vt:lpstr>
      <vt:lpstr>Segoe Semibold</vt:lpstr>
      <vt:lpstr>Segoe UI</vt:lpstr>
      <vt:lpstr>Segoe UI </vt:lpstr>
      <vt:lpstr>Segoe UI Light</vt:lpstr>
      <vt:lpstr>Segoe UI SemiBold</vt:lpstr>
      <vt:lpstr>Segoe UI SemiBold</vt:lpstr>
      <vt:lpstr>Segoe UI Semilight</vt:lpstr>
      <vt:lpstr>Wingdings</vt:lpstr>
      <vt:lpstr>Azure Dev Dark - 2018H2</vt:lpstr>
      <vt:lpstr>Azure Dev Light - 2018H2</vt:lpstr>
      <vt:lpstr>Azure Dev Titles and Headers - 2018H2</vt:lpstr>
      <vt:lpstr>2_White Template</vt:lpstr>
      <vt:lpstr>White Template</vt:lpstr>
      <vt:lpstr>Microsoft 365 PPT Template - 2018</vt:lpstr>
      <vt:lpstr>Office Theme</vt:lpstr>
      <vt:lpstr>2_Microsoft 365 PPT Template - 2018</vt:lpstr>
      <vt:lpstr>One Microsoft</vt:lpstr>
      <vt:lpstr>1_Office 365 PPT Template - 2017</vt:lpstr>
      <vt:lpstr>3_WHITE TEMPLATE</vt:lpstr>
      <vt:lpstr>2017 Azure Stack</vt:lpstr>
      <vt:lpstr>think-cell Slide</vt:lpstr>
      <vt:lpstr>Azure Partners Tech Talks</vt:lpstr>
      <vt:lpstr>Azure Partners Tech Talks</vt:lpstr>
      <vt:lpstr>An Inspiring story..! A Letter to Customers </vt:lpstr>
      <vt:lpstr>Objectives</vt:lpstr>
      <vt:lpstr>PowerPoint Presentation</vt:lpstr>
      <vt:lpstr>PowerPoint Presentation</vt:lpstr>
      <vt:lpstr>PowerPoint Presentation</vt:lpstr>
      <vt:lpstr>PowerPoint Presentation</vt:lpstr>
      <vt:lpstr>PowerPoint Presentation</vt:lpstr>
      <vt:lpstr>PowerPoint Presentation</vt:lpstr>
      <vt:lpstr>How will we resolve Challenges together ?</vt:lpstr>
      <vt:lpstr>PowerPoint Presentation</vt:lpstr>
      <vt:lpstr>Partner Options for Enabling a Remote Workforce</vt:lpstr>
      <vt:lpstr>Blending the security of the convergence of the Microsoft ecosystem</vt:lpstr>
      <vt:lpstr>PowerPoint Presentation</vt:lpstr>
      <vt:lpstr>Using Microsoft Teams to get work done – remotely</vt:lpstr>
      <vt:lpstr>PowerPoint Presentation</vt:lpstr>
      <vt:lpstr>PowerPoint Presentation</vt:lpstr>
      <vt:lpstr>PowerPoint Presentation</vt:lpstr>
      <vt:lpstr>PowerPoint Presentation</vt:lpstr>
      <vt:lpstr>Easily provision devices for remote workers </vt:lpstr>
      <vt:lpstr>Resources</vt:lpstr>
      <vt:lpstr>Microsoft Programs offerings  for Partners</vt:lpstr>
      <vt:lpstr>What help we can bring together for Customers?</vt:lpstr>
      <vt:lpstr>What help we can bring together for Customers?</vt:lpstr>
      <vt:lpstr>Summary</vt:lpstr>
      <vt:lpstr>Next Steps - Engage with your Microsoft Team  Thank You Stay Safe &amp; Stay Healthy…!</vt:lpstr>
      <vt:lpstr>Appendix</vt:lpstr>
      <vt:lpstr>What help we can bring together for Customers?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2020-03-27T21:59:09Z</dcterms:created>
  <dcterms:modified xsi:type="dcterms:W3CDTF">2020-03-31T15:00:58Z</dcterms:modified>
</cp:coreProperties>
</file>